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99"/>
  </p:notesMasterIdLst>
  <p:sldIdLst>
    <p:sldId id="303" r:id="rId5"/>
    <p:sldId id="307" r:id="rId6"/>
    <p:sldId id="311" r:id="rId7"/>
    <p:sldId id="280" r:id="rId8"/>
    <p:sldId id="309" r:id="rId9"/>
    <p:sldId id="310" r:id="rId10"/>
    <p:sldId id="304" r:id="rId11"/>
    <p:sldId id="465" r:id="rId12"/>
    <p:sldId id="312" r:id="rId13"/>
    <p:sldId id="466" r:id="rId14"/>
    <p:sldId id="460" r:id="rId15"/>
    <p:sldId id="459" r:id="rId16"/>
    <p:sldId id="462" r:id="rId17"/>
    <p:sldId id="463" r:id="rId18"/>
    <p:sldId id="464" r:id="rId19"/>
    <p:sldId id="274" r:id="rId20"/>
    <p:sldId id="469" r:id="rId21"/>
    <p:sldId id="470" r:id="rId22"/>
    <p:sldId id="471" r:id="rId23"/>
    <p:sldId id="528" r:id="rId24"/>
    <p:sldId id="473" r:id="rId25"/>
    <p:sldId id="475" r:id="rId26"/>
    <p:sldId id="474" r:id="rId27"/>
    <p:sldId id="479" r:id="rId28"/>
    <p:sldId id="468" r:id="rId29"/>
    <p:sldId id="482" r:id="rId30"/>
    <p:sldId id="481" r:id="rId31"/>
    <p:sldId id="488" r:id="rId32"/>
    <p:sldId id="497" r:id="rId33"/>
    <p:sldId id="489" r:id="rId34"/>
    <p:sldId id="483" r:id="rId35"/>
    <p:sldId id="490" r:id="rId36"/>
    <p:sldId id="491" r:id="rId37"/>
    <p:sldId id="501" r:id="rId38"/>
    <p:sldId id="504" r:id="rId39"/>
    <p:sldId id="493" r:id="rId40"/>
    <p:sldId id="494" r:id="rId41"/>
    <p:sldId id="496" r:id="rId42"/>
    <p:sldId id="275" r:id="rId43"/>
    <p:sldId id="499" r:id="rId44"/>
    <p:sldId id="295" r:id="rId45"/>
    <p:sldId id="486" r:id="rId46"/>
    <p:sldId id="527" r:id="rId47"/>
    <p:sldId id="529" r:id="rId48"/>
    <p:sldId id="525" r:id="rId49"/>
    <p:sldId id="526" r:id="rId50"/>
    <p:sldId id="530" r:id="rId51"/>
    <p:sldId id="534" r:id="rId52"/>
    <p:sldId id="533" r:id="rId53"/>
    <p:sldId id="531" r:id="rId54"/>
    <p:sldId id="532" r:id="rId55"/>
    <p:sldId id="316" r:id="rId56"/>
    <p:sldId id="334" r:id="rId57"/>
    <p:sldId id="339" r:id="rId58"/>
    <p:sldId id="324" r:id="rId59"/>
    <p:sldId id="313" r:id="rId60"/>
    <p:sldId id="331" r:id="rId61"/>
    <p:sldId id="345" r:id="rId62"/>
    <p:sldId id="319" r:id="rId63"/>
    <p:sldId id="321" r:id="rId64"/>
    <p:sldId id="333" r:id="rId65"/>
    <p:sldId id="341" r:id="rId66"/>
    <p:sldId id="326" r:id="rId67"/>
    <p:sldId id="322" r:id="rId68"/>
    <p:sldId id="336" r:id="rId69"/>
    <p:sldId id="342" r:id="rId70"/>
    <p:sldId id="327" r:id="rId71"/>
    <p:sldId id="323" r:id="rId72"/>
    <p:sldId id="337" r:id="rId73"/>
    <p:sldId id="343" r:id="rId74"/>
    <p:sldId id="328" r:id="rId75"/>
    <p:sldId id="329" r:id="rId76"/>
    <p:sldId id="344" r:id="rId77"/>
    <p:sldId id="338" r:id="rId78"/>
    <p:sldId id="330" r:id="rId79"/>
    <p:sldId id="320" r:id="rId80"/>
    <p:sldId id="335" r:id="rId81"/>
    <p:sldId id="340" r:id="rId82"/>
    <p:sldId id="325" r:id="rId83"/>
    <p:sldId id="276" r:id="rId84"/>
    <p:sldId id="498" r:id="rId85"/>
    <p:sldId id="514" r:id="rId86"/>
    <p:sldId id="512" r:id="rId87"/>
    <p:sldId id="535" r:id="rId88"/>
    <p:sldId id="510" r:id="rId89"/>
    <p:sldId id="516" r:id="rId90"/>
    <p:sldId id="515" r:id="rId91"/>
    <p:sldId id="518" r:id="rId92"/>
    <p:sldId id="519" r:id="rId93"/>
    <p:sldId id="520" r:id="rId94"/>
    <p:sldId id="521" r:id="rId95"/>
    <p:sldId id="522" r:id="rId96"/>
    <p:sldId id="277" r:id="rId97"/>
    <p:sldId id="298" r:id="rId98"/>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standard" id="{C40E902D-7DF4-4CC3-AFC5-A697146EAE26}">
          <p14:sldIdLst>
            <p14:sldId id="303"/>
            <p14:sldId id="307"/>
          </p14:sldIdLst>
        </p14:section>
        <p14:section name="Les huiles usagées, qu'est-ce que c'est ?" id="{27FC7115-940B-45C7-8ED6-A399D3588BA1}">
          <p14:sldIdLst>
            <p14:sldId id="311"/>
            <p14:sldId id="280"/>
            <p14:sldId id="309"/>
            <p14:sldId id="310"/>
          </p14:sldIdLst>
        </p14:section>
        <p14:section name="Que faire des huiles usagées ?" id="{4357D096-7E48-4F54-B218-2C5DDEBD6A61}">
          <p14:sldIdLst>
            <p14:sldId id="304"/>
            <p14:sldId id="465"/>
            <p14:sldId id="312"/>
            <p14:sldId id="466"/>
            <p14:sldId id="460"/>
            <p14:sldId id="459"/>
            <p14:sldId id="462"/>
            <p14:sldId id="463"/>
            <p14:sldId id="464"/>
          </p14:sldIdLst>
        </p14:section>
        <p14:section name="L'importance d'une bonne gestion des huiles usagées" id="{82DE7B85-22B6-43AC-BFFD-84E8723CD824}">
          <p14:sldIdLst>
            <p14:sldId id="274"/>
            <p14:sldId id="469"/>
            <p14:sldId id="470"/>
            <p14:sldId id="471"/>
            <p14:sldId id="528"/>
            <p14:sldId id="473"/>
            <p14:sldId id="475"/>
            <p14:sldId id="474"/>
            <p14:sldId id="479"/>
            <p14:sldId id="468"/>
            <p14:sldId id="482"/>
            <p14:sldId id="481"/>
            <p14:sldId id="488"/>
            <p14:sldId id="497"/>
            <p14:sldId id="489"/>
            <p14:sldId id="483"/>
            <p14:sldId id="490"/>
            <p14:sldId id="491"/>
            <p14:sldId id="501"/>
            <p14:sldId id="504"/>
            <p14:sldId id="493"/>
            <p14:sldId id="494"/>
            <p14:sldId id="496"/>
          </p14:sldIdLst>
        </p14:section>
        <p14:section name="Débat" id="{2100DF9C-7013-415D-879D-C3C520540ABD}">
          <p14:sldIdLst>
            <p14:sldId id="275"/>
            <p14:sldId id="499"/>
            <p14:sldId id="295"/>
            <p14:sldId id="486"/>
            <p14:sldId id="527"/>
            <p14:sldId id="529"/>
            <p14:sldId id="525"/>
            <p14:sldId id="526"/>
          </p14:sldIdLst>
        </p14:section>
        <p14:section name="Devine le niveau d'huile" id="{446E2143-06BC-426B-AD2A-0DEF36C9991A}">
          <p14:sldIdLst>
            <p14:sldId id="530"/>
            <p14:sldId id="534"/>
            <p14:sldId id="533"/>
            <p14:sldId id="531"/>
            <p14:sldId id="532"/>
            <p14:sldId id="316"/>
            <p14:sldId id="334"/>
            <p14:sldId id="339"/>
            <p14:sldId id="324"/>
            <p14:sldId id="313"/>
            <p14:sldId id="331"/>
            <p14:sldId id="345"/>
            <p14:sldId id="319"/>
            <p14:sldId id="321"/>
            <p14:sldId id="333"/>
            <p14:sldId id="341"/>
            <p14:sldId id="326"/>
            <p14:sldId id="322"/>
            <p14:sldId id="336"/>
            <p14:sldId id="342"/>
            <p14:sldId id="327"/>
            <p14:sldId id="323"/>
            <p14:sldId id="337"/>
            <p14:sldId id="343"/>
            <p14:sldId id="328"/>
            <p14:sldId id="329"/>
            <p14:sldId id="344"/>
            <p14:sldId id="338"/>
            <p14:sldId id="330"/>
            <p14:sldId id="320"/>
            <p14:sldId id="335"/>
            <p14:sldId id="340"/>
            <p14:sldId id="325"/>
          </p14:sldIdLst>
        </p14:section>
        <p14:section name="Quiz" id="{5CE2B8A1-C5C6-4905-BBC0-4FCB7C9344CF}">
          <p14:sldIdLst>
            <p14:sldId id="276"/>
            <p14:sldId id="498"/>
            <p14:sldId id="514"/>
            <p14:sldId id="512"/>
            <p14:sldId id="535"/>
            <p14:sldId id="510"/>
            <p14:sldId id="516"/>
            <p14:sldId id="515"/>
            <p14:sldId id="518"/>
            <p14:sldId id="519"/>
            <p14:sldId id="520"/>
            <p14:sldId id="521"/>
            <p14:sldId id="522"/>
          </p14:sldIdLst>
        </p14:section>
        <p14:section name="Entretien" id="{919E9E56-ADA6-4966-8498-F4E31373DBFD}">
          <p14:sldIdLst>
            <p14:sldId id="277"/>
            <p14:sldId id="29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27DF256-0690-4212-F427-418F1A1A554F}" name="Valérie Gillès de Pélichy | GoodPlanet Belgium" initials="VG" userId="S::v.gillesdepelichy@goodplanet.be::00ad7f17-656f-446c-bd91-126713a9db1b" providerId="AD"/>
  <p188:author id="{CED2C08B-EAF2-59C5-9197-B4B580E7FF82}" name="Kelly De Leuze | GoodPlanet Belgium" initials="KB" userId="S::k.deleuze@goodplanet.be::13461656-a2d6-4508-ace5-31c2c38ca7f1" providerId="AD"/>
  <p188:author id="{863AA7C6-7F47-708F-0A88-3DB48FD74E5B}" name="Pauline Marchal | GoodPlanet Belgium" initials="PM" userId="S::p.marchal@goodplanet.be::6dd3166a-da4b-4cdf-b6da-39c8b1c15797" providerId="AD"/>
  <p188:author id="{81297CC7-0A5F-7049-3B1E-A9D0F247FCAC}" name="Lisa Rijmenants | GoodPlanet Belgium" initials="LR" userId="S::l.rijmenants@goodplanet.be::7b5dcb49-1777-4ee3-a4be-8b739b12e1ae" providerId="AD"/>
  <p188:author id="{9019B5F3-E76D-41E5-C7BA-3DC3F15DDC18}" name="Sophie Lefever | GoodPlanet Belgium" initials="SL" userId="S::s.lefever@goodplanet.be::16eded78-56b3-4dc9-a9af-48bf03bfd9e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dith Swerts | GoodPlanet Belgium" initials="ES|GB" lastIdx="1" clrIdx="0">
    <p:extLst>
      <p:ext uri="{19B8F6BF-5375-455C-9EA6-DF929625EA0E}">
        <p15:presenceInfo xmlns:p15="http://schemas.microsoft.com/office/powerpoint/2012/main" userId="S::e.swerts@goodplanet.be::8af9154f-b975-473a-ad1c-7b4c64db452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2B51"/>
    <a:srgbClr val="FFFFFE"/>
    <a:srgbClr val="AFCA15"/>
    <a:srgbClr val="E8880A"/>
    <a:srgbClr val="28AF8A"/>
    <a:srgbClr val="1895CE"/>
    <a:srgbClr val="FFFEFF"/>
    <a:srgbClr val="FEFFFF"/>
    <a:srgbClr val="FFFFFF"/>
    <a:srgbClr val="473F3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5388D7-1F6B-F3FE-46CB-178EF825CCF9}" v="29" dt="2024-09-19T13:44:17.122"/>
    <p1510:client id="{6AF39DBF-E2CA-4D95-14EF-A2D73E3F64BD}" v="12" dt="2024-09-20T06:44:46.4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1594" y="6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microsoft.com/office/2018/10/relationships/authors" Target="author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viewProps" Target="view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commentAuthors" Target="commentAuthors.xml"/><Relationship Id="rId105"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ine Marchal | GoodPlanet Belgium" userId="6dd3166a-da4b-4cdf-b6da-39c8b1c15797" providerId="ADAL" clId="{E527757F-CA3B-4C6C-AF3A-41C23CD1EFCC}"/>
    <pc:docChg chg="undo custSel modSld">
      <pc:chgData name="Pauline Marchal | GoodPlanet Belgium" userId="6dd3166a-da4b-4cdf-b6da-39c8b1c15797" providerId="ADAL" clId="{E527757F-CA3B-4C6C-AF3A-41C23CD1EFCC}" dt="2024-09-12T08:41:27.661" v="525" actId="20577"/>
      <pc:docMkLst>
        <pc:docMk/>
      </pc:docMkLst>
      <pc:sldChg chg="modSp mod modNotesTx">
        <pc:chgData name="Pauline Marchal | GoodPlanet Belgium" userId="6dd3166a-da4b-4cdf-b6da-39c8b1c15797" providerId="ADAL" clId="{E527757F-CA3B-4C6C-AF3A-41C23CD1EFCC}" dt="2024-09-12T07:00:41.640" v="24" actId="20577"/>
        <pc:sldMkLst>
          <pc:docMk/>
          <pc:sldMk cId="2644778539" sldId="280"/>
        </pc:sldMkLst>
        <pc:spChg chg="mod">
          <ac:chgData name="Pauline Marchal | GoodPlanet Belgium" userId="6dd3166a-da4b-4cdf-b6da-39c8b1c15797" providerId="ADAL" clId="{E527757F-CA3B-4C6C-AF3A-41C23CD1EFCC}" dt="2024-09-12T07:00:06.645" v="17" actId="20577"/>
          <ac:spMkLst>
            <pc:docMk/>
            <pc:sldMk cId="2644778539" sldId="280"/>
            <ac:spMk id="8" creationId="{00000000-0000-0000-0000-000000000000}"/>
          </ac:spMkLst>
        </pc:spChg>
      </pc:sldChg>
      <pc:sldChg chg="modNotesTx">
        <pc:chgData name="Pauline Marchal | GoodPlanet Belgium" userId="6dd3166a-da4b-4cdf-b6da-39c8b1c15797" providerId="ADAL" clId="{E527757F-CA3B-4C6C-AF3A-41C23CD1EFCC}" dt="2024-09-12T08:39:03.083" v="494"/>
        <pc:sldMkLst>
          <pc:docMk/>
          <pc:sldMk cId="3225545327" sldId="295"/>
        </pc:sldMkLst>
      </pc:sldChg>
      <pc:sldChg chg="modSp mod">
        <pc:chgData name="Pauline Marchal | GoodPlanet Belgium" userId="6dd3166a-da4b-4cdf-b6da-39c8b1c15797" providerId="ADAL" clId="{E527757F-CA3B-4C6C-AF3A-41C23CD1EFCC}" dt="2024-09-12T07:07:32.715" v="47" actId="14100"/>
        <pc:sldMkLst>
          <pc:docMk/>
          <pc:sldMk cId="3512597213" sldId="462"/>
        </pc:sldMkLst>
        <pc:graphicFrameChg chg="mod">
          <ac:chgData name="Pauline Marchal | GoodPlanet Belgium" userId="6dd3166a-da4b-4cdf-b6da-39c8b1c15797" providerId="ADAL" clId="{E527757F-CA3B-4C6C-AF3A-41C23CD1EFCC}" dt="2024-09-12T07:07:32.715" v="47" actId="14100"/>
          <ac:graphicFrameMkLst>
            <pc:docMk/>
            <pc:sldMk cId="3512597213" sldId="462"/>
            <ac:graphicFrameMk id="3" creationId="{D21DEFD0-949A-30ED-4846-B1F22ADBFA8B}"/>
          </ac:graphicFrameMkLst>
        </pc:graphicFrameChg>
      </pc:sldChg>
      <pc:sldChg chg="modSp mod">
        <pc:chgData name="Pauline Marchal | GoodPlanet Belgium" userId="6dd3166a-da4b-4cdf-b6da-39c8b1c15797" providerId="ADAL" clId="{E527757F-CA3B-4C6C-AF3A-41C23CD1EFCC}" dt="2024-09-12T07:09:30.728" v="48" actId="790"/>
        <pc:sldMkLst>
          <pc:docMk/>
          <pc:sldMk cId="3584899217" sldId="464"/>
        </pc:sldMkLst>
        <pc:spChg chg="mod">
          <ac:chgData name="Pauline Marchal | GoodPlanet Belgium" userId="6dd3166a-da4b-4cdf-b6da-39c8b1c15797" providerId="ADAL" clId="{E527757F-CA3B-4C6C-AF3A-41C23CD1EFCC}" dt="2024-09-12T07:09:30.728" v="48" actId="790"/>
          <ac:spMkLst>
            <pc:docMk/>
            <pc:sldMk cId="3584899217" sldId="464"/>
            <ac:spMk id="2" creationId="{00000000-0000-0000-0000-000000000000}"/>
          </ac:spMkLst>
        </pc:spChg>
      </pc:sldChg>
      <pc:sldChg chg="modNotesTx">
        <pc:chgData name="Pauline Marchal | GoodPlanet Belgium" userId="6dd3166a-da4b-4cdf-b6da-39c8b1c15797" providerId="ADAL" clId="{E527757F-CA3B-4C6C-AF3A-41C23CD1EFCC}" dt="2024-09-12T07:05:33.426" v="35" actId="20577"/>
        <pc:sldMkLst>
          <pc:docMk/>
          <pc:sldMk cId="4032575749" sldId="466"/>
        </pc:sldMkLst>
      </pc:sldChg>
      <pc:sldChg chg="addSp delSp modSp mod">
        <pc:chgData name="Pauline Marchal | GoodPlanet Belgium" userId="6dd3166a-da4b-4cdf-b6da-39c8b1c15797" providerId="ADAL" clId="{E527757F-CA3B-4C6C-AF3A-41C23CD1EFCC}" dt="2024-09-12T07:56:25.653" v="83" actId="1076"/>
        <pc:sldMkLst>
          <pc:docMk/>
          <pc:sldMk cId="2093659965" sldId="468"/>
        </pc:sldMkLst>
        <pc:picChg chg="del">
          <ac:chgData name="Pauline Marchal | GoodPlanet Belgium" userId="6dd3166a-da4b-4cdf-b6da-39c8b1c15797" providerId="ADAL" clId="{E527757F-CA3B-4C6C-AF3A-41C23CD1EFCC}" dt="2024-09-12T07:56:12.427" v="81" actId="478"/>
          <ac:picMkLst>
            <pc:docMk/>
            <pc:sldMk cId="2093659965" sldId="468"/>
            <ac:picMk id="3" creationId="{54D2C67D-38E8-32FB-26DD-8D704A67255D}"/>
          </ac:picMkLst>
        </pc:picChg>
        <pc:picChg chg="add mod">
          <ac:chgData name="Pauline Marchal | GoodPlanet Belgium" userId="6dd3166a-da4b-4cdf-b6da-39c8b1c15797" providerId="ADAL" clId="{E527757F-CA3B-4C6C-AF3A-41C23CD1EFCC}" dt="2024-09-12T07:56:25.653" v="83" actId="1076"/>
          <ac:picMkLst>
            <pc:docMk/>
            <pc:sldMk cId="2093659965" sldId="468"/>
            <ac:picMk id="6" creationId="{2540FD07-693C-8EEE-8ECD-829FAD2CC1C2}"/>
          </ac:picMkLst>
        </pc:picChg>
      </pc:sldChg>
      <pc:sldChg chg="modSp mod">
        <pc:chgData name="Pauline Marchal | GoodPlanet Belgium" userId="6dd3166a-da4b-4cdf-b6da-39c8b1c15797" providerId="ADAL" clId="{E527757F-CA3B-4C6C-AF3A-41C23CD1EFCC}" dt="2024-09-12T07:10:03.638" v="49" actId="790"/>
        <pc:sldMkLst>
          <pc:docMk/>
          <pc:sldMk cId="1551418285" sldId="469"/>
        </pc:sldMkLst>
        <pc:spChg chg="mod">
          <ac:chgData name="Pauline Marchal | GoodPlanet Belgium" userId="6dd3166a-da4b-4cdf-b6da-39c8b1c15797" providerId="ADAL" clId="{E527757F-CA3B-4C6C-AF3A-41C23CD1EFCC}" dt="2024-09-12T07:10:03.638" v="49" actId="790"/>
          <ac:spMkLst>
            <pc:docMk/>
            <pc:sldMk cId="1551418285" sldId="469"/>
            <ac:spMk id="11" creationId="{5570B0DF-AACC-47C8-8FEB-C533F0D5301F}"/>
          </ac:spMkLst>
        </pc:spChg>
      </pc:sldChg>
      <pc:sldChg chg="modSp mod">
        <pc:chgData name="Pauline Marchal | GoodPlanet Belgium" userId="6dd3166a-da4b-4cdf-b6da-39c8b1c15797" providerId="ADAL" clId="{E527757F-CA3B-4C6C-AF3A-41C23CD1EFCC}" dt="2024-09-12T07:10:21.067" v="55" actId="1035"/>
        <pc:sldMkLst>
          <pc:docMk/>
          <pc:sldMk cId="651585939" sldId="470"/>
        </pc:sldMkLst>
        <pc:spChg chg="mod">
          <ac:chgData name="Pauline Marchal | GoodPlanet Belgium" userId="6dd3166a-da4b-4cdf-b6da-39c8b1c15797" providerId="ADAL" clId="{E527757F-CA3B-4C6C-AF3A-41C23CD1EFCC}" dt="2024-09-12T07:10:21.067" v="55" actId="1035"/>
          <ac:spMkLst>
            <pc:docMk/>
            <pc:sldMk cId="651585939" sldId="470"/>
            <ac:spMk id="2" creationId="{00000000-0000-0000-0000-000000000000}"/>
          </ac:spMkLst>
        </pc:spChg>
      </pc:sldChg>
      <pc:sldChg chg="modSp mod">
        <pc:chgData name="Pauline Marchal | GoodPlanet Belgium" userId="6dd3166a-da4b-4cdf-b6da-39c8b1c15797" providerId="ADAL" clId="{E527757F-CA3B-4C6C-AF3A-41C23CD1EFCC}" dt="2024-09-12T07:20:18.657" v="80" actId="242"/>
        <pc:sldMkLst>
          <pc:docMk/>
          <pc:sldMk cId="3848778281" sldId="475"/>
        </pc:sldMkLst>
        <pc:spChg chg="mod">
          <ac:chgData name="Pauline Marchal | GoodPlanet Belgium" userId="6dd3166a-da4b-4cdf-b6da-39c8b1c15797" providerId="ADAL" clId="{E527757F-CA3B-4C6C-AF3A-41C23CD1EFCC}" dt="2024-09-12T07:20:11.248" v="79"/>
          <ac:spMkLst>
            <pc:docMk/>
            <pc:sldMk cId="3848778281" sldId="475"/>
            <ac:spMk id="18" creationId="{E25BB5F9-6F86-47C3-8973-F9841F748A4C}"/>
          </ac:spMkLst>
        </pc:spChg>
        <pc:spChg chg="mod">
          <ac:chgData name="Pauline Marchal | GoodPlanet Belgium" userId="6dd3166a-da4b-4cdf-b6da-39c8b1c15797" providerId="ADAL" clId="{E527757F-CA3B-4C6C-AF3A-41C23CD1EFCC}" dt="2024-09-12T07:20:18.657" v="80" actId="242"/>
          <ac:spMkLst>
            <pc:docMk/>
            <pc:sldMk cId="3848778281" sldId="475"/>
            <ac:spMk id="19" creationId="{008754AD-DCFB-451E-9377-B431451B4A4B}"/>
          </ac:spMkLst>
        </pc:spChg>
      </pc:sldChg>
      <pc:sldChg chg="modSp mod">
        <pc:chgData name="Pauline Marchal | GoodPlanet Belgium" userId="6dd3166a-da4b-4cdf-b6da-39c8b1c15797" providerId="ADAL" clId="{E527757F-CA3B-4C6C-AF3A-41C23CD1EFCC}" dt="2024-09-12T07:57:27.530" v="97" actId="1035"/>
        <pc:sldMkLst>
          <pc:docMk/>
          <pc:sldMk cId="2997521002" sldId="482"/>
        </pc:sldMkLst>
        <pc:spChg chg="mod">
          <ac:chgData name="Pauline Marchal | GoodPlanet Belgium" userId="6dd3166a-da4b-4cdf-b6da-39c8b1c15797" providerId="ADAL" clId="{E527757F-CA3B-4C6C-AF3A-41C23CD1EFCC}" dt="2024-09-12T07:57:27.530" v="97" actId="1035"/>
          <ac:spMkLst>
            <pc:docMk/>
            <pc:sldMk cId="2997521002" sldId="482"/>
            <ac:spMk id="2" creationId="{00000000-0000-0000-0000-000000000000}"/>
          </ac:spMkLst>
        </pc:spChg>
      </pc:sldChg>
      <pc:sldChg chg="modNotesTx">
        <pc:chgData name="Pauline Marchal | GoodPlanet Belgium" userId="6dd3166a-da4b-4cdf-b6da-39c8b1c15797" providerId="ADAL" clId="{E527757F-CA3B-4C6C-AF3A-41C23CD1EFCC}" dt="2024-09-12T08:38:37.996" v="492"/>
        <pc:sldMkLst>
          <pc:docMk/>
          <pc:sldMk cId="389025205" sldId="486"/>
        </pc:sldMkLst>
      </pc:sldChg>
      <pc:sldChg chg="addSp delSp modSp mod modNotesTx">
        <pc:chgData name="Pauline Marchal | GoodPlanet Belgium" userId="6dd3166a-da4b-4cdf-b6da-39c8b1c15797" providerId="ADAL" clId="{E527757F-CA3B-4C6C-AF3A-41C23CD1EFCC}" dt="2024-09-12T08:14:49.622" v="403" actId="122"/>
        <pc:sldMkLst>
          <pc:docMk/>
          <pc:sldMk cId="1713450147" sldId="488"/>
        </pc:sldMkLst>
        <pc:spChg chg="mod">
          <ac:chgData name="Pauline Marchal | GoodPlanet Belgium" userId="6dd3166a-da4b-4cdf-b6da-39c8b1c15797" providerId="ADAL" clId="{E527757F-CA3B-4C6C-AF3A-41C23CD1EFCC}" dt="2024-09-12T08:14:49.622" v="403" actId="122"/>
          <ac:spMkLst>
            <pc:docMk/>
            <pc:sldMk cId="1713450147" sldId="488"/>
            <ac:spMk id="3" creationId="{216EA970-A2A1-42CD-9CFA-A5E32280C89F}"/>
          </ac:spMkLst>
        </pc:spChg>
        <pc:spChg chg="mod">
          <ac:chgData name="Pauline Marchal | GoodPlanet Belgium" userId="6dd3166a-da4b-4cdf-b6da-39c8b1c15797" providerId="ADAL" clId="{E527757F-CA3B-4C6C-AF3A-41C23CD1EFCC}" dt="2024-09-12T08:04:05.125" v="98" actId="1076"/>
          <ac:spMkLst>
            <pc:docMk/>
            <pc:sldMk cId="1713450147" sldId="488"/>
            <ac:spMk id="8" creationId="{00000000-0000-0000-0000-000000000000}"/>
          </ac:spMkLst>
        </pc:spChg>
        <pc:picChg chg="add mod">
          <ac:chgData name="Pauline Marchal | GoodPlanet Belgium" userId="6dd3166a-da4b-4cdf-b6da-39c8b1c15797" providerId="ADAL" clId="{E527757F-CA3B-4C6C-AF3A-41C23CD1EFCC}" dt="2024-09-12T08:08:09.425" v="115" actId="1037"/>
          <ac:picMkLst>
            <pc:docMk/>
            <pc:sldMk cId="1713450147" sldId="488"/>
            <ac:picMk id="6" creationId="{7847BD53-9BF7-50E4-CA23-CC4846B70CED}"/>
          </ac:picMkLst>
        </pc:picChg>
        <pc:picChg chg="del">
          <ac:chgData name="Pauline Marchal | GoodPlanet Belgium" userId="6dd3166a-da4b-4cdf-b6da-39c8b1c15797" providerId="ADAL" clId="{E527757F-CA3B-4C6C-AF3A-41C23CD1EFCC}" dt="2024-09-12T08:07:02.059" v="99" actId="478"/>
          <ac:picMkLst>
            <pc:docMk/>
            <pc:sldMk cId="1713450147" sldId="488"/>
            <ac:picMk id="7" creationId="{4FD13475-ACC5-4F8C-BC87-4D50154D1B17}"/>
          </ac:picMkLst>
        </pc:picChg>
        <pc:picChg chg="add mod">
          <ac:chgData name="Pauline Marchal | GoodPlanet Belgium" userId="6dd3166a-da4b-4cdf-b6da-39c8b1c15797" providerId="ADAL" clId="{E527757F-CA3B-4C6C-AF3A-41C23CD1EFCC}" dt="2024-09-12T08:08:00.042" v="110" actId="1076"/>
          <ac:picMkLst>
            <pc:docMk/>
            <pc:sldMk cId="1713450147" sldId="488"/>
            <ac:picMk id="11" creationId="{40AA7C37-C7DA-A7DC-7A8F-60E5081E1CAF}"/>
          </ac:picMkLst>
        </pc:picChg>
      </pc:sldChg>
      <pc:sldChg chg="addSp delSp modSp mod">
        <pc:chgData name="Pauline Marchal | GoodPlanet Belgium" userId="6dd3166a-da4b-4cdf-b6da-39c8b1c15797" providerId="ADAL" clId="{E527757F-CA3B-4C6C-AF3A-41C23CD1EFCC}" dt="2024-09-11T09:47:08.029" v="9" actId="1076"/>
        <pc:sldMkLst>
          <pc:docMk/>
          <pc:sldMk cId="2541534457" sldId="489"/>
        </pc:sldMkLst>
        <pc:spChg chg="del">
          <ac:chgData name="Pauline Marchal | GoodPlanet Belgium" userId="6dd3166a-da4b-4cdf-b6da-39c8b1c15797" providerId="ADAL" clId="{E527757F-CA3B-4C6C-AF3A-41C23CD1EFCC}" dt="2024-09-11T09:46:47.299" v="3" actId="478"/>
          <ac:spMkLst>
            <pc:docMk/>
            <pc:sldMk cId="2541534457" sldId="489"/>
            <ac:spMk id="4" creationId="{685D0D34-2199-B592-475B-C6FA9117E926}"/>
          </ac:spMkLst>
        </pc:spChg>
        <pc:spChg chg="del">
          <ac:chgData name="Pauline Marchal | GoodPlanet Belgium" userId="6dd3166a-da4b-4cdf-b6da-39c8b1c15797" providerId="ADAL" clId="{E527757F-CA3B-4C6C-AF3A-41C23CD1EFCC}" dt="2024-09-11T09:46:49.868" v="4" actId="478"/>
          <ac:spMkLst>
            <pc:docMk/>
            <pc:sldMk cId="2541534457" sldId="489"/>
            <ac:spMk id="5" creationId="{910A3A75-8280-63B7-C9B1-D628B8B93307}"/>
          </ac:spMkLst>
        </pc:spChg>
        <pc:picChg chg="add mod ord">
          <ac:chgData name="Pauline Marchal | GoodPlanet Belgium" userId="6dd3166a-da4b-4cdf-b6da-39c8b1c15797" providerId="ADAL" clId="{E527757F-CA3B-4C6C-AF3A-41C23CD1EFCC}" dt="2024-09-11T09:47:08.029" v="9" actId="1076"/>
          <ac:picMkLst>
            <pc:docMk/>
            <pc:sldMk cId="2541534457" sldId="489"/>
            <ac:picMk id="6" creationId="{BF835FE1-211A-538F-7C6E-EDA91B37F9B9}"/>
          </ac:picMkLst>
        </pc:picChg>
        <pc:picChg chg="del">
          <ac:chgData name="Pauline Marchal | GoodPlanet Belgium" userId="6dd3166a-da4b-4cdf-b6da-39c8b1c15797" providerId="ADAL" clId="{E527757F-CA3B-4C6C-AF3A-41C23CD1EFCC}" dt="2024-09-11T09:46:40.159" v="0" actId="478"/>
          <ac:picMkLst>
            <pc:docMk/>
            <pc:sldMk cId="2541534457" sldId="489"/>
            <ac:picMk id="12" creationId="{85623D44-6A7B-4574-A14B-69F531FB8905}"/>
          </ac:picMkLst>
        </pc:picChg>
      </pc:sldChg>
      <pc:sldChg chg="addSp delSp modSp mod modNotesTx">
        <pc:chgData name="Pauline Marchal | GoodPlanet Belgium" userId="6dd3166a-da4b-4cdf-b6da-39c8b1c15797" providerId="ADAL" clId="{E527757F-CA3B-4C6C-AF3A-41C23CD1EFCC}" dt="2024-09-12T08:27:56.848" v="475"/>
        <pc:sldMkLst>
          <pc:docMk/>
          <pc:sldMk cId="1516236284" sldId="501"/>
        </pc:sldMkLst>
        <pc:spChg chg="add mod">
          <ac:chgData name="Pauline Marchal | GoodPlanet Belgium" userId="6dd3166a-da4b-4cdf-b6da-39c8b1c15797" providerId="ADAL" clId="{E527757F-CA3B-4C6C-AF3A-41C23CD1EFCC}" dt="2024-09-12T08:26:30.488" v="474" actId="1076"/>
          <ac:spMkLst>
            <pc:docMk/>
            <pc:sldMk cId="1516236284" sldId="501"/>
            <ac:spMk id="7" creationId="{2599C899-F013-D116-FB42-B460B036B4C7}"/>
          </ac:spMkLst>
        </pc:spChg>
        <pc:spChg chg="mod">
          <ac:chgData name="Pauline Marchal | GoodPlanet Belgium" userId="6dd3166a-da4b-4cdf-b6da-39c8b1c15797" providerId="ADAL" clId="{E527757F-CA3B-4C6C-AF3A-41C23CD1EFCC}" dt="2024-09-12T08:25:35.075" v="418" actId="1035"/>
          <ac:spMkLst>
            <pc:docMk/>
            <pc:sldMk cId="1516236284" sldId="501"/>
            <ac:spMk id="8" creationId="{00000000-0000-0000-0000-000000000000}"/>
          </ac:spMkLst>
        </pc:spChg>
        <pc:spChg chg="del">
          <ac:chgData name="Pauline Marchal | GoodPlanet Belgium" userId="6dd3166a-da4b-4cdf-b6da-39c8b1c15797" providerId="ADAL" clId="{E527757F-CA3B-4C6C-AF3A-41C23CD1EFCC}" dt="2024-09-12T08:25:21.968" v="405" actId="478"/>
          <ac:spMkLst>
            <pc:docMk/>
            <pc:sldMk cId="1516236284" sldId="501"/>
            <ac:spMk id="11" creationId="{950DD2A5-EDA5-5BC2-5DBF-3D82E7D5E562}"/>
          </ac:spMkLst>
        </pc:spChg>
        <pc:picChg chg="del">
          <ac:chgData name="Pauline Marchal | GoodPlanet Belgium" userId="6dd3166a-da4b-4cdf-b6da-39c8b1c15797" providerId="ADAL" clId="{E527757F-CA3B-4C6C-AF3A-41C23CD1EFCC}" dt="2024-09-12T08:25:16.037" v="404" actId="478"/>
          <ac:picMkLst>
            <pc:docMk/>
            <pc:sldMk cId="1516236284" sldId="501"/>
            <ac:picMk id="5" creationId="{D667765C-13D9-2358-EE67-9F8C549D23EC}"/>
          </ac:picMkLst>
        </pc:picChg>
        <pc:picChg chg="add mod">
          <ac:chgData name="Pauline Marchal | GoodPlanet Belgium" userId="6dd3166a-da4b-4cdf-b6da-39c8b1c15797" providerId="ADAL" clId="{E527757F-CA3B-4C6C-AF3A-41C23CD1EFCC}" dt="2024-09-12T08:25:38.345" v="419" actId="1076"/>
          <ac:picMkLst>
            <pc:docMk/>
            <pc:sldMk cId="1516236284" sldId="501"/>
            <ac:picMk id="6" creationId="{5041CC2E-B2F2-4026-8C85-2D0EEA038CEA}"/>
          </ac:picMkLst>
        </pc:picChg>
      </pc:sldChg>
      <pc:sldChg chg="addSp delSp modSp mod">
        <pc:chgData name="Pauline Marchal | GoodPlanet Belgium" userId="6dd3166a-da4b-4cdf-b6da-39c8b1c15797" providerId="ADAL" clId="{E527757F-CA3B-4C6C-AF3A-41C23CD1EFCC}" dt="2024-09-12T08:36:10.533" v="490" actId="1036"/>
        <pc:sldMkLst>
          <pc:docMk/>
          <pc:sldMk cId="1450298900" sldId="504"/>
        </pc:sldMkLst>
        <pc:spChg chg="add mod">
          <ac:chgData name="Pauline Marchal | GoodPlanet Belgium" userId="6dd3166a-da4b-4cdf-b6da-39c8b1c15797" providerId="ADAL" clId="{E527757F-CA3B-4C6C-AF3A-41C23CD1EFCC}" dt="2024-09-12T08:36:07.664" v="486" actId="1076"/>
          <ac:spMkLst>
            <pc:docMk/>
            <pc:sldMk cId="1450298900" sldId="504"/>
            <ac:spMk id="3" creationId="{5F22019C-700C-0BD7-CD98-182D7A574D51}"/>
          </ac:spMkLst>
        </pc:spChg>
        <pc:picChg chg="del">
          <ac:chgData name="Pauline Marchal | GoodPlanet Belgium" userId="6dd3166a-da4b-4cdf-b6da-39c8b1c15797" providerId="ADAL" clId="{E527757F-CA3B-4C6C-AF3A-41C23CD1EFCC}" dt="2024-09-12T08:35:14.632" v="476" actId="478"/>
          <ac:picMkLst>
            <pc:docMk/>
            <pc:sldMk cId="1450298900" sldId="504"/>
            <ac:picMk id="5" creationId="{2AAF3209-113F-4E67-9B8C-9B5320E1C1A2}"/>
          </ac:picMkLst>
        </pc:picChg>
        <pc:picChg chg="add mod">
          <ac:chgData name="Pauline Marchal | GoodPlanet Belgium" userId="6dd3166a-da4b-4cdf-b6da-39c8b1c15797" providerId="ADAL" clId="{E527757F-CA3B-4C6C-AF3A-41C23CD1EFCC}" dt="2024-09-12T08:36:10.533" v="490" actId="1036"/>
          <ac:picMkLst>
            <pc:docMk/>
            <pc:sldMk cId="1450298900" sldId="504"/>
            <ac:picMk id="1026" creationId="{E30C1840-06C0-EE32-E729-813A119E708A}"/>
          </ac:picMkLst>
        </pc:picChg>
      </pc:sldChg>
      <pc:sldChg chg="modSp mod">
        <pc:chgData name="Pauline Marchal | GoodPlanet Belgium" userId="6dd3166a-da4b-4cdf-b6da-39c8b1c15797" providerId="ADAL" clId="{E527757F-CA3B-4C6C-AF3A-41C23CD1EFCC}" dt="2024-09-12T08:40:10.874" v="502" actId="14100"/>
        <pc:sldMkLst>
          <pc:docMk/>
          <pc:sldMk cId="920747277" sldId="525"/>
        </pc:sldMkLst>
        <pc:spChg chg="mod">
          <ac:chgData name="Pauline Marchal | GoodPlanet Belgium" userId="6dd3166a-da4b-4cdf-b6da-39c8b1c15797" providerId="ADAL" clId="{E527757F-CA3B-4C6C-AF3A-41C23CD1EFCC}" dt="2024-09-12T08:40:10.874" v="502" actId="14100"/>
          <ac:spMkLst>
            <pc:docMk/>
            <pc:sldMk cId="920747277" sldId="525"/>
            <ac:spMk id="11" creationId="{1E999226-AAA0-44F7-BE00-285F9FD0AA88}"/>
          </ac:spMkLst>
        </pc:spChg>
        <pc:spChg chg="mod">
          <ac:chgData name="Pauline Marchal | GoodPlanet Belgium" userId="6dd3166a-da4b-4cdf-b6da-39c8b1c15797" providerId="ADAL" clId="{E527757F-CA3B-4C6C-AF3A-41C23CD1EFCC}" dt="2024-09-12T08:39:43.512" v="496" actId="20577"/>
          <ac:spMkLst>
            <pc:docMk/>
            <pc:sldMk cId="920747277" sldId="525"/>
            <ac:spMk id="12" creationId="{B47A7879-AB47-481B-AF8C-379817BD90BF}"/>
          </ac:spMkLst>
        </pc:spChg>
        <pc:spChg chg="mod">
          <ac:chgData name="Pauline Marchal | GoodPlanet Belgium" userId="6dd3166a-da4b-4cdf-b6da-39c8b1c15797" providerId="ADAL" clId="{E527757F-CA3B-4C6C-AF3A-41C23CD1EFCC}" dt="2024-09-12T08:40:02.347" v="500" actId="1076"/>
          <ac:spMkLst>
            <pc:docMk/>
            <pc:sldMk cId="920747277" sldId="525"/>
            <ac:spMk id="13" creationId="{8913C741-98AB-4A49-A577-40A7528F0965}"/>
          </ac:spMkLst>
        </pc:spChg>
        <pc:picChg chg="mod">
          <ac:chgData name="Pauline Marchal | GoodPlanet Belgium" userId="6dd3166a-da4b-4cdf-b6da-39c8b1c15797" providerId="ADAL" clId="{E527757F-CA3B-4C6C-AF3A-41C23CD1EFCC}" dt="2024-09-12T08:39:51.754" v="497" actId="14100"/>
          <ac:picMkLst>
            <pc:docMk/>
            <pc:sldMk cId="920747277" sldId="525"/>
            <ac:picMk id="4" creationId="{43B12927-34EB-48F1-B82B-8E241C443AA8}"/>
          </ac:picMkLst>
        </pc:picChg>
        <pc:picChg chg="mod">
          <ac:chgData name="Pauline Marchal | GoodPlanet Belgium" userId="6dd3166a-da4b-4cdf-b6da-39c8b1c15797" providerId="ADAL" clId="{E527757F-CA3B-4C6C-AF3A-41C23CD1EFCC}" dt="2024-09-12T08:39:58.554" v="499" actId="1076"/>
          <ac:picMkLst>
            <pc:docMk/>
            <pc:sldMk cId="920747277" sldId="525"/>
            <ac:picMk id="6" creationId="{0C367557-29ED-4076-8854-B3E4817B6ACF}"/>
          </ac:picMkLst>
        </pc:picChg>
      </pc:sldChg>
      <pc:sldChg chg="modSp mod modNotesTx">
        <pc:chgData name="Pauline Marchal | GoodPlanet Belgium" userId="6dd3166a-da4b-4cdf-b6da-39c8b1c15797" providerId="ADAL" clId="{E527757F-CA3B-4C6C-AF3A-41C23CD1EFCC}" dt="2024-09-12T07:18:50.477" v="76" actId="242"/>
        <pc:sldMkLst>
          <pc:docMk/>
          <pc:sldMk cId="1006337778" sldId="528"/>
        </pc:sldMkLst>
        <pc:spChg chg="mod">
          <ac:chgData name="Pauline Marchal | GoodPlanet Belgium" userId="6dd3166a-da4b-4cdf-b6da-39c8b1c15797" providerId="ADAL" clId="{E527757F-CA3B-4C6C-AF3A-41C23CD1EFCC}" dt="2024-09-12T07:18:50.477" v="76" actId="242"/>
          <ac:spMkLst>
            <pc:docMk/>
            <pc:sldMk cId="1006337778" sldId="528"/>
            <ac:spMk id="18" creationId="{E25BB5F9-6F86-47C3-8973-F9841F748A4C}"/>
          </ac:spMkLst>
        </pc:spChg>
        <pc:spChg chg="mod">
          <ac:chgData name="Pauline Marchal | GoodPlanet Belgium" userId="6dd3166a-da4b-4cdf-b6da-39c8b1c15797" providerId="ADAL" clId="{E527757F-CA3B-4C6C-AF3A-41C23CD1EFCC}" dt="2024-09-12T07:18:20.668" v="62" actId="27636"/>
          <ac:spMkLst>
            <pc:docMk/>
            <pc:sldMk cId="1006337778" sldId="528"/>
            <ac:spMk id="19" creationId="{008754AD-DCFB-451E-9377-B431451B4A4B}"/>
          </ac:spMkLst>
        </pc:spChg>
      </pc:sldChg>
      <pc:sldChg chg="modSp mod">
        <pc:chgData name="Pauline Marchal | GoodPlanet Belgium" userId="6dd3166a-da4b-4cdf-b6da-39c8b1c15797" providerId="ADAL" clId="{E527757F-CA3B-4C6C-AF3A-41C23CD1EFCC}" dt="2024-09-12T08:41:27.661" v="525" actId="20577"/>
        <pc:sldMkLst>
          <pc:docMk/>
          <pc:sldMk cId="221596818" sldId="534"/>
        </pc:sldMkLst>
        <pc:spChg chg="mod">
          <ac:chgData name="Pauline Marchal | GoodPlanet Belgium" userId="6dd3166a-da4b-4cdf-b6da-39c8b1c15797" providerId="ADAL" clId="{E527757F-CA3B-4C6C-AF3A-41C23CD1EFCC}" dt="2024-09-12T08:41:27.661" v="525" actId="20577"/>
          <ac:spMkLst>
            <pc:docMk/>
            <pc:sldMk cId="221596818" sldId="534"/>
            <ac:spMk id="2" creationId="{00000000-0000-0000-0000-000000000000}"/>
          </ac:spMkLst>
        </pc:spChg>
      </pc:sldChg>
    </pc:docChg>
  </pc:docChgLst>
  <pc:docChgLst>
    <pc:chgData name="Kelly De Leuze | GoodPlanet Belgium" userId="S::k.deleuze@goodplanet.be::13461656-a2d6-4508-ace5-31c2c38ca7f1" providerId="AD" clId="Web-{325388D7-1F6B-F3FE-46CB-178EF825CCF9}"/>
    <pc:docChg chg="modSld">
      <pc:chgData name="Kelly De Leuze | GoodPlanet Belgium" userId="S::k.deleuze@goodplanet.be::13461656-a2d6-4508-ace5-31c2c38ca7f1" providerId="AD" clId="Web-{325388D7-1F6B-F3FE-46CB-178EF825CCF9}" dt="2024-09-19T13:43:49.356" v="19"/>
      <pc:docMkLst>
        <pc:docMk/>
      </pc:docMkLst>
      <pc:sldChg chg="modSp">
        <pc:chgData name="Kelly De Leuze | GoodPlanet Belgium" userId="S::k.deleuze@goodplanet.be::13461656-a2d6-4508-ace5-31c2c38ca7f1" providerId="AD" clId="Web-{325388D7-1F6B-F3FE-46CB-178EF825CCF9}" dt="2024-09-19T13:31:13.219" v="15" actId="20577"/>
        <pc:sldMkLst>
          <pc:docMk/>
          <pc:sldMk cId="2762340033" sldId="321"/>
        </pc:sldMkLst>
        <pc:spChg chg="mod">
          <ac:chgData name="Kelly De Leuze | GoodPlanet Belgium" userId="S::k.deleuze@goodplanet.be::13461656-a2d6-4508-ace5-31c2c38ca7f1" providerId="AD" clId="Web-{325388D7-1F6B-F3FE-46CB-178EF825CCF9}" dt="2024-09-19T13:31:13.219" v="15" actId="20577"/>
          <ac:spMkLst>
            <pc:docMk/>
            <pc:sldMk cId="2762340033" sldId="321"/>
            <ac:spMk id="2" creationId="{00000000-0000-0000-0000-000000000000}"/>
          </ac:spMkLst>
        </pc:spChg>
      </pc:sldChg>
      <pc:sldChg chg="modSp">
        <pc:chgData name="Kelly De Leuze | GoodPlanet Belgium" userId="S::k.deleuze@goodplanet.be::13461656-a2d6-4508-ace5-31c2c38ca7f1" providerId="AD" clId="Web-{325388D7-1F6B-F3FE-46CB-178EF825CCF9}" dt="2024-09-19T13:23:28.202" v="8" actId="20577"/>
        <pc:sldMkLst>
          <pc:docMk/>
          <pc:sldMk cId="3002024558" sldId="459"/>
        </pc:sldMkLst>
        <pc:spChg chg="mod">
          <ac:chgData name="Kelly De Leuze | GoodPlanet Belgium" userId="S::k.deleuze@goodplanet.be::13461656-a2d6-4508-ace5-31c2c38ca7f1" providerId="AD" clId="Web-{325388D7-1F6B-F3FE-46CB-178EF825CCF9}" dt="2024-09-19T13:23:28.202" v="8" actId="20577"/>
          <ac:spMkLst>
            <pc:docMk/>
            <pc:sldMk cId="3002024558" sldId="459"/>
            <ac:spMk id="8" creationId="{00000000-0000-0000-0000-000000000000}"/>
          </ac:spMkLst>
        </pc:spChg>
      </pc:sldChg>
      <pc:sldChg chg="modSp modNotes">
        <pc:chgData name="Kelly De Leuze | GoodPlanet Belgium" userId="S::k.deleuze@goodplanet.be::13461656-a2d6-4508-ace5-31c2c38ca7f1" providerId="AD" clId="Web-{325388D7-1F6B-F3FE-46CB-178EF825CCF9}" dt="2024-09-19T13:43:31.871" v="17"/>
        <pc:sldMkLst>
          <pc:docMk/>
          <pc:sldMk cId="264226003" sldId="463"/>
        </pc:sldMkLst>
        <pc:spChg chg="mod">
          <ac:chgData name="Kelly De Leuze | GoodPlanet Belgium" userId="S::k.deleuze@goodplanet.be::13461656-a2d6-4508-ace5-31c2c38ca7f1" providerId="AD" clId="Web-{325388D7-1F6B-F3FE-46CB-178EF825CCF9}" dt="2024-09-19T13:31:04.453" v="13" actId="20577"/>
          <ac:spMkLst>
            <pc:docMk/>
            <pc:sldMk cId="264226003" sldId="463"/>
            <ac:spMk id="8" creationId="{00000000-0000-0000-0000-000000000000}"/>
          </ac:spMkLst>
        </pc:spChg>
      </pc:sldChg>
      <pc:sldChg chg="modSp modNotes">
        <pc:chgData name="Kelly De Leuze | GoodPlanet Belgium" userId="S::k.deleuze@goodplanet.be::13461656-a2d6-4508-ace5-31c2c38ca7f1" providerId="AD" clId="Web-{325388D7-1F6B-F3FE-46CB-178EF825CCF9}" dt="2024-09-19T13:21:58.105" v="3"/>
        <pc:sldMkLst>
          <pc:docMk/>
          <pc:sldMk cId="4032575749" sldId="466"/>
        </pc:sldMkLst>
        <pc:spChg chg="mod">
          <ac:chgData name="Kelly De Leuze | GoodPlanet Belgium" userId="S::k.deleuze@goodplanet.be::13461656-a2d6-4508-ace5-31c2c38ca7f1" providerId="AD" clId="Web-{325388D7-1F6B-F3FE-46CB-178EF825CCF9}" dt="2024-09-19T13:14:41.136" v="1" actId="20577"/>
          <ac:spMkLst>
            <pc:docMk/>
            <pc:sldMk cId="4032575749" sldId="466"/>
            <ac:spMk id="5" creationId="{665A87A0-3C32-4BDE-8E04-05E0A5790DD1}"/>
          </ac:spMkLst>
        </pc:spChg>
      </pc:sldChg>
      <pc:sldChg chg="modSp">
        <pc:chgData name="Kelly De Leuze | GoodPlanet Belgium" userId="S::k.deleuze@goodplanet.be::13461656-a2d6-4508-ace5-31c2c38ca7f1" providerId="AD" clId="Web-{325388D7-1F6B-F3FE-46CB-178EF825CCF9}" dt="2024-09-19T13:43:49.356" v="19"/>
        <pc:sldMkLst>
          <pc:docMk/>
          <pc:sldMk cId="2093659965" sldId="468"/>
        </pc:sldMkLst>
        <pc:picChg chg="mod">
          <ac:chgData name="Kelly De Leuze | GoodPlanet Belgium" userId="S::k.deleuze@goodplanet.be::13461656-a2d6-4508-ace5-31c2c38ca7f1" providerId="AD" clId="Web-{325388D7-1F6B-F3FE-46CB-178EF825CCF9}" dt="2024-09-19T13:43:49.356" v="19"/>
          <ac:picMkLst>
            <pc:docMk/>
            <pc:sldMk cId="2093659965" sldId="468"/>
            <ac:picMk id="6" creationId="{2540FD07-693C-8EEE-8ECD-829FAD2CC1C2}"/>
          </ac:picMkLst>
        </pc:picChg>
      </pc:sldChg>
    </pc:docChg>
  </pc:docChgLst>
  <pc:docChgLst>
    <pc:chgData name="Kelly De Leuze | GoodPlanet Belgium" userId="13461656-a2d6-4508-ace5-31c2c38ca7f1" providerId="ADAL" clId="{BC06B1FC-560E-4EDF-A2B0-57D3310A63D7}"/>
    <pc:docChg chg="undo custSel delSld modSld modSection">
      <pc:chgData name="Kelly De Leuze | GoodPlanet Belgium" userId="13461656-a2d6-4508-ace5-31c2c38ca7f1" providerId="ADAL" clId="{BC06B1FC-560E-4EDF-A2B0-57D3310A63D7}" dt="2024-09-20T06:45:24.581" v="108" actId="14100"/>
      <pc:docMkLst>
        <pc:docMk/>
      </pc:docMkLst>
      <pc:sldChg chg="addSp modSp mod modAnim">
        <pc:chgData name="Kelly De Leuze | GoodPlanet Belgium" userId="13461656-a2d6-4508-ace5-31c2c38ca7f1" providerId="ADAL" clId="{BC06B1FC-560E-4EDF-A2B0-57D3310A63D7}" dt="2024-09-10T10:55:48.376" v="4" actId="1076"/>
        <pc:sldMkLst>
          <pc:docMk/>
          <pc:sldMk cId="3225545327" sldId="295"/>
        </pc:sldMkLst>
        <pc:picChg chg="add mod">
          <ac:chgData name="Kelly De Leuze | GoodPlanet Belgium" userId="13461656-a2d6-4508-ace5-31c2c38ca7f1" providerId="ADAL" clId="{BC06B1FC-560E-4EDF-A2B0-57D3310A63D7}" dt="2024-09-10T10:55:48.376" v="4" actId="1076"/>
          <ac:picMkLst>
            <pc:docMk/>
            <pc:sldMk cId="3225545327" sldId="295"/>
            <ac:picMk id="3" creationId="{9942689C-85DE-B122-8DD2-83CE8B3D76D3}"/>
          </ac:picMkLst>
        </pc:picChg>
      </pc:sldChg>
      <pc:sldChg chg="modSp mod">
        <pc:chgData name="Kelly De Leuze | GoodPlanet Belgium" userId="13461656-a2d6-4508-ace5-31c2c38ca7f1" providerId="ADAL" clId="{BC06B1FC-560E-4EDF-A2B0-57D3310A63D7}" dt="2024-09-20T06:45:24.581" v="108" actId="14100"/>
        <pc:sldMkLst>
          <pc:docMk/>
          <pc:sldMk cId="2093659965" sldId="468"/>
        </pc:sldMkLst>
        <pc:picChg chg="mod">
          <ac:chgData name="Kelly De Leuze | GoodPlanet Belgium" userId="13461656-a2d6-4508-ace5-31c2c38ca7f1" providerId="ADAL" clId="{BC06B1FC-560E-4EDF-A2B0-57D3310A63D7}" dt="2024-09-20T06:45:24.581" v="108" actId="14100"/>
          <ac:picMkLst>
            <pc:docMk/>
            <pc:sldMk cId="2093659965" sldId="468"/>
            <ac:picMk id="3" creationId="{F18A47F5-2918-10EC-0A87-311973811F47}"/>
          </ac:picMkLst>
        </pc:picChg>
      </pc:sldChg>
      <pc:sldChg chg="addSp delSp modSp mod">
        <pc:chgData name="Kelly De Leuze | GoodPlanet Belgium" userId="13461656-a2d6-4508-ace5-31c2c38ca7f1" providerId="ADAL" clId="{BC06B1FC-560E-4EDF-A2B0-57D3310A63D7}" dt="2024-09-10T11:07:08.466" v="87" actId="1076"/>
        <pc:sldMkLst>
          <pc:docMk/>
          <pc:sldMk cId="1817833419" sldId="471"/>
        </pc:sldMkLst>
        <pc:spChg chg="mod">
          <ac:chgData name="Kelly De Leuze | GoodPlanet Belgium" userId="13461656-a2d6-4508-ace5-31c2c38ca7f1" providerId="ADAL" clId="{BC06B1FC-560E-4EDF-A2B0-57D3310A63D7}" dt="2024-09-10T11:05:19.244" v="79" actId="1036"/>
          <ac:spMkLst>
            <pc:docMk/>
            <pc:sldMk cId="1817833419" sldId="471"/>
            <ac:spMk id="8" creationId="{00000000-0000-0000-0000-000000000000}"/>
          </ac:spMkLst>
        </pc:spChg>
        <pc:spChg chg="mod">
          <ac:chgData name="Kelly De Leuze | GoodPlanet Belgium" userId="13461656-a2d6-4508-ace5-31c2c38ca7f1" providerId="ADAL" clId="{BC06B1FC-560E-4EDF-A2B0-57D3310A63D7}" dt="2024-09-10T11:05:19.244" v="79" actId="1036"/>
          <ac:spMkLst>
            <pc:docMk/>
            <pc:sldMk cId="1817833419" sldId="471"/>
            <ac:spMk id="12" creationId="{614CDA67-8794-4AC4-849C-E56191296BCC}"/>
          </ac:spMkLst>
        </pc:spChg>
        <pc:picChg chg="add mod">
          <ac:chgData name="Kelly De Leuze | GoodPlanet Belgium" userId="13461656-a2d6-4508-ace5-31c2c38ca7f1" providerId="ADAL" clId="{BC06B1FC-560E-4EDF-A2B0-57D3310A63D7}" dt="2024-09-10T11:07:08.466" v="87" actId="1076"/>
          <ac:picMkLst>
            <pc:docMk/>
            <pc:sldMk cId="1817833419" sldId="471"/>
            <ac:picMk id="5" creationId="{258EB3FC-1BCD-666D-2652-D9AB30BB0DA4}"/>
          </ac:picMkLst>
        </pc:picChg>
        <pc:picChg chg="del">
          <ac:chgData name="Kelly De Leuze | GoodPlanet Belgium" userId="13461656-a2d6-4508-ace5-31c2c38ca7f1" providerId="ADAL" clId="{BC06B1FC-560E-4EDF-A2B0-57D3310A63D7}" dt="2024-09-10T11:04:24.669" v="26" actId="478"/>
          <ac:picMkLst>
            <pc:docMk/>
            <pc:sldMk cId="1817833419" sldId="471"/>
            <ac:picMk id="7" creationId="{8FD5B48A-9D2A-49D5-B4E5-E249E4E32615}"/>
          </ac:picMkLst>
        </pc:picChg>
      </pc:sldChg>
      <pc:sldChg chg="addSp delSp modSp del mod">
        <pc:chgData name="Kelly De Leuze | GoodPlanet Belgium" userId="13461656-a2d6-4508-ace5-31c2c38ca7f1" providerId="ADAL" clId="{BC06B1FC-560E-4EDF-A2B0-57D3310A63D7}" dt="2024-09-10T11:09:43.167" v="103" actId="47"/>
        <pc:sldMkLst>
          <pc:docMk/>
          <pc:sldMk cId="298810569" sldId="472"/>
        </pc:sldMkLst>
        <pc:spChg chg="mod">
          <ac:chgData name="Kelly De Leuze | GoodPlanet Belgium" userId="13461656-a2d6-4508-ace5-31c2c38ca7f1" providerId="ADAL" clId="{BC06B1FC-560E-4EDF-A2B0-57D3310A63D7}" dt="2024-09-10T11:09:10.075" v="101" actId="1076"/>
          <ac:spMkLst>
            <pc:docMk/>
            <pc:sldMk cId="298810569" sldId="472"/>
            <ac:spMk id="20" creationId="{E34EF55F-A40E-43EC-AC89-613C1D6DA43A}"/>
          </ac:spMkLst>
        </pc:spChg>
        <pc:picChg chg="add mod modCrop">
          <ac:chgData name="Kelly De Leuze | GoodPlanet Belgium" userId="13461656-a2d6-4508-ace5-31c2c38ca7f1" providerId="ADAL" clId="{BC06B1FC-560E-4EDF-A2B0-57D3310A63D7}" dt="2024-09-10T11:08:40.971" v="97" actId="1076"/>
          <ac:picMkLst>
            <pc:docMk/>
            <pc:sldMk cId="298810569" sldId="472"/>
            <ac:picMk id="4" creationId="{70A691FD-06E5-4BDF-9222-3E41844109E2}"/>
          </ac:picMkLst>
        </pc:picChg>
        <pc:picChg chg="del">
          <ac:chgData name="Kelly De Leuze | GoodPlanet Belgium" userId="13461656-a2d6-4508-ace5-31c2c38ca7f1" providerId="ADAL" clId="{BC06B1FC-560E-4EDF-A2B0-57D3310A63D7}" dt="2024-09-10T11:08:00.655" v="88" actId="478"/>
          <ac:picMkLst>
            <pc:docMk/>
            <pc:sldMk cId="298810569" sldId="472"/>
            <ac:picMk id="7" creationId="{8FD5B48A-9D2A-49D5-B4E5-E249E4E32615}"/>
          </ac:picMkLst>
        </pc:picChg>
      </pc:sldChg>
      <pc:sldChg chg="addSp delSp modSp mod">
        <pc:chgData name="Kelly De Leuze | GoodPlanet Belgium" userId="13461656-a2d6-4508-ace5-31c2c38ca7f1" providerId="ADAL" clId="{BC06B1FC-560E-4EDF-A2B0-57D3310A63D7}" dt="2024-09-10T11:09:50.760" v="105"/>
        <pc:sldMkLst>
          <pc:docMk/>
          <pc:sldMk cId="3848778281" sldId="475"/>
        </pc:sldMkLst>
        <pc:picChg chg="add mod">
          <ac:chgData name="Kelly De Leuze | GoodPlanet Belgium" userId="13461656-a2d6-4508-ace5-31c2c38ca7f1" providerId="ADAL" clId="{BC06B1FC-560E-4EDF-A2B0-57D3310A63D7}" dt="2024-09-10T11:09:50.760" v="105"/>
          <ac:picMkLst>
            <pc:docMk/>
            <pc:sldMk cId="3848778281" sldId="475"/>
            <ac:picMk id="3" creationId="{68BF3856-9003-4F3E-0E23-5768C9D37CC7}"/>
          </ac:picMkLst>
        </pc:picChg>
        <pc:picChg chg="del">
          <ac:chgData name="Kelly De Leuze | GoodPlanet Belgium" userId="13461656-a2d6-4508-ace5-31c2c38ca7f1" providerId="ADAL" clId="{BC06B1FC-560E-4EDF-A2B0-57D3310A63D7}" dt="2024-09-10T11:09:49.898" v="104" actId="478"/>
          <ac:picMkLst>
            <pc:docMk/>
            <pc:sldMk cId="3848778281" sldId="475"/>
            <ac:picMk id="7" creationId="{8FD5B48A-9D2A-49D5-B4E5-E249E4E32615}"/>
          </ac:picMkLst>
        </pc:picChg>
      </pc:sldChg>
      <pc:sldChg chg="addSp delSp modSp mod delAnim modAnim">
        <pc:chgData name="Kelly De Leuze | GoodPlanet Belgium" userId="13461656-a2d6-4508-ace5-31c2c38ca7f1" providerId="ADAL" clId="{BC06B1FC-560E-4EDF-A2B0-57D3310A63D7}" dt="2024-09-10T10:56:56.016" v="19" actId="1036"/>
        <pc:sldMkLst>
          <pc:docMk/>
          <pc:sldMk cId="389025205" sldId="486"/>
        </pc:sldMkLst>
        <pc:picChg chg="del">
          <ac:chgData name="Kelly De Leuze | GoodPlanet Belgium" userId="13461656-a2d6-4508-ace5-31c2c38ca7f1" providerId="ADAL" clId="{BC06B1FC-560E-4EDF-A2B0-57D3310A63D7}" dt="2024-09-10T10:55:53.721" v="5" actId="478"/>
          <ac:picMkLst>
            <pc:docMk/>
            <pc:sldMk cId="389025205" sldId="486"/>
            <ac:picMk id="3" creationId="{FE940959-F43D-40FC-848E-DF97C6344FBE}"/>
          </ac:picMkLst>
        </pc:picChg>
        <pc:picChg chg="add mod">
          <ac:chgData name="Kelly De Leuze | GoodPlanet Belgium" userId="13461656-a2d6-4508-ace5-31c2c38ca7f1" providerId="ADAL" clId="{BC06B1FC-560E-4EDF-A2B0-57D3310A63D7}" dt="2024-09-10T10:56:56.016" v="19" actId="1036"/>
          <ac:picMkLst>
            <pc:docMk/>
            <pc:sldMk cId="389025205" sldId="486"/>
            <ac:picMk id="4" creationId="{96620722-7C2C-74D8-931F-97003827AA4C}"/>
          </ac:picMkLst>
        </pc:picChg>
      </pc:sldChg>
      <pc:sldChg chg="addSp delSp modSp mod">
        <pc:chgData name="Kelly De Leuze | GoodPlanet Belgium" userId="13461656-a2d6-4508-ace5-31c2c38ca7f1" providerId="ADAL" clId="{BC06B1FC-560E-4EDF-A2B0-57D3310A63D7}" dt="2024-09-10T11:09:16.943" v="102"/>
        <pc:sldMkLst>
          <pc:docMk/>
          <pc:sldMk cId="1006337778" sldId="528"/>
        </pc:sldMkLst>
        <pc:spChg chg="add del">
          <ac:chgData name="Kelly De Leuze | GoodPlanet Belgium" userId="13461656-a2d6-4508-ace5-31c2c38ca7f1" providerId="ADAL" clId="{BC06B1FC-560E-4EDF-A2B0-57D3310A63D7}" dt="2024-09-10T11:09:01.473" v="100" actId="22"/>
          <ac:spMkLst>
            <pc:docMk/>
            <pc:sldMk cId="1006337778" sldId="528"/>
            <ac:spMk id="4" creationId="{EDE8A522-FF3D-9528-FFE2-CC7A50A14B8C}"/>
          </ac:spMkLst>
        </pc:spChg>
        <pc:picChg chg="add mod">
          <ac:chgData name="Kelly De Leuze | GoodPlanet Belgium" userId="13461656-a2d6-4508-ace5-31c2c38ca7f1" providerId="ADAL" clId="{BC06B1FC-560E-4EDF-A2B0-57D3310A63D7}" dt="2024-09-10T11:09:16.943" v="102"/>
          <ac:picMkLst>
            <pc:docMk/>
            <pc:sldMk cId="1006337778" sldId="528"/>
            <ac:picMk id="5" creationId="{9613DD67-1BC8-3552-65BF-FCAAAAD6631E}"/>
          </ac:picMkLst>
        </pc:picChg>
        <pc:picChg chg="del">
          <ac:chgData name="Kelly De Leuze | GoodPlanet Belgium" userId="13461656-a2d6-4508-ace5-31c2c38ca7f1" providerId="ADAL" clId="{BC06B1FC-560E-4EDF-A2B0-57D3310A63D7}" dt="2024-09-10T11:08:58.721" v="98" actId="478"/>
          <ac:picMkLst>
            <pc:docMk/>
            <pc:sldMk cId="1006337778" sldId="528"/>
            <ac:picMk id="7" creationId="{8FD5B48A-9D2A-49D5-B4E5-E249E4E32615}"/>
          </ac:picMkLst>
        </pc:picChg>
      </pc:sldChg>
      <pc:sldChg chg="addSp delSp modSp mod modAnim">
        <pc:chgData name="Kelly De Leuze | GoodPlanet Belgium" userId="13461656-a2d6-4508-ace5-31c2c38ca7f1" providerId="ADAL" clId="{BC06B1FC-560E-4EDF-A2B0-57D3310A63D7}" dt="2024-09-10T10:58:08.204" v="25" actId="1076"/>
        <pc:sldMkLst>
          <pc:docMk/>
          <pc:sldMk cId="221596818" sldId="534"/>
        </pc:sldMkLst>
        <pc:spChg chg="del mod">
          <ac:chgData name="Kelly De Leuze | GoodPlanet Belgium" userId="13461656-a2d6-4508-ace5-31c2c38ca7f1" providerId="ADAL" clId="{BC06B1FC-560E-4EDF-A2B0-57D3310A63D7}" dt="2024-09-10T10:57:18.954" v="21" actId="478"/>
          <ac:spMkLst>
            <pc:docMk/>
            <pc:sldMk cId="221596818" sldId="534"/>
            <ac:spMk id="4" creationId="{F06638D4-99AD-4D99-4D02-3DE0E7CC74CC}"/>
          </ac:spMkLst>
        </pc:spChg>
        <pc:picChg chg="del">
          <ac:chgData name="Kelly De Leuze | GoodPlanet Belgium" userId="13461656-a2d6-4508-ace5-31c2c38ca7f1" providerId="ADAL" clId="{BC06B1FC-560E-4EDF-A2B0-57D3310A63D7}" dt="2024-09-10T10:58:02.387" v="24" actId="478"/>
          <ac:picMkLst>
            <pc:docMk/>
            <pc:sldMk cId="221596818" sldId="534"/>
            <ac:picMk id="3" creationId="{74BDE37D-D559-3157-B547-6D30115F82C0}"/>
          </ac:picMkLst>
        </pc:picChg>
        <pc:picChg chg="add mod">
          <ac:chgData name="Kelly De Leuze | GoodPlanet Belgium" userId="13461656-a2d6-4508-ace5-31c2c38ca7f1" providerId="ADAL" clId="{BC06B1FC-560E-4EDF-A2B0-57D3310A63D7}" dt="2024-09-10T10:58:08.204" v="25" actId="1076"/>
          <ac:picMkLst>
            <pc:docMk/>
            <pc:sldMk cId="221596818" sldId="534"/>
            <ac:picMk id="5" creationId="{76AAF4CE-B05C-248B-BC2B-CC12DFF52143}"/>
          </ac:picMkLst>
        </pc:picChg>
      </pc:sldChg>
    </pc:docChg>
  </pc:docChgLst>
  <pc:docChgLst>
    <pc:chgData name="Fenna Bouve | GoodPlanet Belgium" userId="S::f.bouve@goodplanet.be::d01d6bdd-c122-4127-a736-e8de093b6bc5" providerId="AD" clId="Web-{2A0DA184-D496-6481-2BF5-267407233653}"/>
    <pc:docChg chg="modSld">
      <pc:chgData name="Fenna Bouve | GoodPlanet Belgium" userId="S::f.bouve@goodplanet.be::d01d6bdd-c122-4127-a736-e8de093b6bc5" providerId="AD" clId="Web-{2A0DA184-D496-6481-2BF5-267407233653}" dt="2021-01-19T10:07:36.711" v="45" actId="20577"/>
      <pc:docMkLst>
        <pc:docMk/>
      </pc:docMkLst>
      <pc:sldChg chg="modSp">
        <pc:chgData name="Fenna Bouve | GoodPlanet Belgium" userId="S::f.bouve@goodplanet.be::d01d6bdd-c122-4127-a736-e8de093b6bc5" providerId="AD" clId="Web-{2A0DA184-D496-6481-2BF5-267407233653}" dt="2021-01-19T10:07:36.711" v="45" actId="20577"/>
        <pc:sldMkLst>
          <pc:docMk/>
          <pc:sldMk cId="4009466296" sldId="298"/>
        </pc:sldMkLst>
        <pc:spChg chg="mod">
          <ac:chgData name="Fenna Bouve | GoodPlanet Belgium" userId="S::f.bouve@goodplanet.be::d01d6bdd-c122-4127-a736-e8de093b6bc5" providerId="AD" clId="Web-{2A0DA184-D496-6481-2BF5-267407233653}" dt="2021-01-19T10:07:36.711" v="45" actId="20577"/>
          <ac:spMkLst>
            <pc:docMk/>
            <pc:sldMk cId="4009466296" sldId="298"/>
            <ac:spMk id="8" creationId="{00000000-0000-0000-0000-000000000000}"/>
          </ac:spMkLst>
        </pc:spChg>
      </pc:sldChg>
      <pc:sldChg chg="modSp">
        <pc:chgData name="Fenna Bouve | GoodPlanet Belgium" userId="S::f.bouve@goodplanet.be::d01d6bdd-c122-4127-a736-e8de093b6bc5" providerId="AD" clId="Web-{2A0DA184-D496-6481-2BF5-267407233653}" dt="2021-01-19T10:03:13.988" v="7" actId="20577"/>
        <pc:sldMkLst>
          <pc:docMk/>
          <pc:sldMk cId="1360400956" sldId="312"/>
        </pc:sldMkLst>
        <pc:spChg chg="mod">
          <ac:chgData name="Fenna Bouve | GoodPlanet Belgium" userId="S::f.bouve@goodplanet.be::d01d6bdd-c122-4127-a736-e8de093b6bc5" providerId="AD" clId="Web-{2A0DA184-D496-6481-2BF5-267407233653}" dt="2021-01-19T10:03:13.988" v="7" actId="20577"/>
          <ac:spMkLst>
            <pc:docMk/>
            <pc:sldMk cId="1360400956" sldId="312"/>
            <ac:spMk id="8" creationId="{00000000-0000-0000-0000-000000000000}"/>
          </ac:spMkLst>
        </pc:spChg>
      </pc:sldChg>
      <pc:sldChg chg="modSp">
        <pc:chgData name="Fenna Bouve | GoodPlanet Belgium" userId="S::f.bouve@goodplanet.be::d01d6bdd-c122-4127-a736-e8de093b6bc5" providerId="AD" clId="Web-{2A0DA184-D496-6481-2BF5-267407233653}" dt="2021-01-19T10:04:16.911" v="18" actId="20577"/>
        <pc:sldMkLst>
          <pc:docMk/>
          <pc:sldMk cId="3002024558" sldId="459"/>
        </pc:sldMkLst>
        <pc:spChg chg="mod">
          <ac:chgData name="Fenna Bouve | GoodPlanet Belgium" userId="S::f.bouve@goodplanet.be::d01d6bdd-c122-4127-a736-e8de093b6bc5" providerId="AD" clId="Web-{2A0DA184-D496-6481-2BF5-267407233653}" dt="2021-01-19T10:04:16.911" v="18" actId="20577"/>
          <ac:spMkLst>
            <pc:docMk/>
            <pc:sldMk cId="3002024558" sldId="459"/>
            <ac:spMk id="8" creationId="{00000000-0000-0000-0000-000000000000}"/>
          </ac:spMkLst>
        </pc:spChg>
      </pc:sldChg>
      <pc:sldChg chg="modSp">
        <pc:chgData name="Fenna Bouve | GoodPlanet Belgium" userId="S::f.bouve@goodplanet.be::d01d6bdd-c122-4127-a736-e8de093b6bc5" providerId="AD" clId="Web-{2A0DA184-D496-6481-2BF5-267407233653}" dt="2021-01-19T10:03:47.067" v="14" actId="20577"/>
        <pc:sldMkLst>
          <pc:docMk/>
          <pc:sldMk cId="3626517396" sldId="460"/>
        </pc:sldMkLst>
        <pc:spChg chg="mod">
          <ac:chgData name="Fenna Bouve | GoodPlanet Belgium" userId="S::f.bouve@goodplanet.be::d01d6bdd-c122-4127-a736-e8de093b6bc5" providerId="AD" clId="Web-{2A0DA184-D496-6481-2BF5-267407233653}" dt="2021-01-19T10:03:47.067" v="14" actId="20577"/>
          <ac:spMkLst>
            <pc:docMk/>
            <pc:sldMk cId="3626517396" sldId="460"/>
            <ac:spMk id="8" creationId="{00000000-0000-0000-0000-000000000000}"/>
          </ac:spMkLst>
        </pc:spChg>
      </pc:sldChg>
      <pc:sldChg chg="modSp">
        <pc:chgData name="Fenna Bouve | GoodPlanet Belgium" userId="S::f.bouve@goodplanet.be::d01d6bdd-c122-4127-a736-e8de093b6bc5" providerId="AD" clId="Web-{2A0DA184-D496-6481-2BF5-267407233653}" dt="2021-01-19T10:03:35.332" v="10" actId="20577"/>
        <pc:sldMkLst>
          <pc:docMk/>
          <pc:sldMk cId="4032575749" sldId="466"/>
        </pc:sldMkLst>
        <pc:spChg chg="mod">
          <ac:chgData name="Fenna Bouve | GoodPlanet Belgium" userId="S::f.bouve@goodplanet.be::d01d6bdd-c122-4127-a736-e8de093b6bc5" providerId="AD" clId="Web-{2A0DA184-D496-6481-2BF5-267407233653}" dt="2021-01-19T10:03:29.785" v="9" actId="20577"/>
          <ac:spMkLst>
            <pc:docMk/>
            <pc:sldMk cId="4032575749" sldId="466"/>
            <ac:spMk id="5" creationId="{665A87A0-3C32-4BDE-8E04-05E0A5790DD1}"/>
          </ac:spMkLst>
        </pc:spChg>
        <pc:spChg chg="mod">
          <ac:chgData name="Fenna Bouve | GoodPlanet Belgium" userId="S::f.bouve@goodplanet.be::d01d6bdd-c122-4127-a736-e8de093b6bc5" providerId="AD" clId="Web-{2A0DA184-D496-6481-2BF5-267407233653}" dt="2021-01-19T10:03:35.332" v="10" actId="20577"/>
          <ac:spMkLst>
            <pc:docMk/>
            <pc:sldMk cId="4032575749" sldId="466"/>
            <ac:spMk id="7" creationId="{2BC80619-6EA0-4DFD-BF76-8DCA83B32C95}"/>
          </ac:spMkLst>
        </pc:spChg>
      </pc:sldChg>
      <pc:sldChg chg="modSp">
        <pc:chgData name="Fenna Bouve | GoodPlanet Belgium" userId="S::f.bouve@goodplanet.be::d01d6bdd-c122-4127-a736-e8de093b6bc5" providerId="AD" clId="Web-{2A0DA184-D496-6481-2BF5-267407233653}" dt="2021-01-19T10:05:20.756" v="22" actId="20577"/>
        <pc:sldMkLst>
          <pc:docMk/>
          <pc:sldMk cId="3770346087" sldId="483"/>
        </pc:sldMkLst>
        <pc:spChg chg="mod">
          <ac:chgData name="Fenna Bouve | GoodPlanet Belgium" userId="S::f.bouve@goodplanet.be::d01d6bdd-c122-4127-a736-e8de093b6bc5" providerId="AD" clId="Web-{2A0DA184-D496-6481-2BF5-267407233653}" dt="2021-01-19T10:05:20.756" v="22" actId="20577"/>
          <ac:spMkLst>
            <pc:docMk/>
            <pc:sldMk cId="3770346087" sldId="483"/>
            <ac:spMk id="12" creationId="{C4258B1D-EAF8-4138-96BB-7007DCFD5AFF}"/>
          </ac:spMkLst>
        </pc:spChg>
      </pc:sldChg>
      <pc:sldChg chg="modSp">
        <pc:chgData name="Fenna Bouve | GoodPlanet Belgium" userId="S::f.bouve@goodplanet.be::d01d6bdd-c122-4127-a736-e8de093b6bc5" providerId="AD" clId="Web-{2A0DA184-D496-6481-2BF5-267407233653}" dt="2021-01-19T10:05:47.959" v="26" actId="20577"/>
        <pc:sldMkLst>
          <pc:docMk/>
          <pc:sldMk cId="1925531786" sldId="496"/>
        </pc:sldMkLst>
        <pc:graphicFrameChg chg="modGraphic">
          <ac:chgData name="Fenna Bouve | GoodPlanet Belgium" userId="S::f.bouve@goodplanet.be::d01d6bdd-c122-4127-a736-e8de093b6bc5" providerId="AD" clId="Web-{2A0DA184-D496-6481-2BF5-267407233653}" dt="2021-01-19T10:05:47.959" v="26" actId="20577"/>
          <ac:graphicFrameMkLst>
            <pc:docMk/>
            <pc:sldMk cId="1925531786" sldId="496"/>
            <ac:graphicFrameMk id="7" creationId="{18E9ABCC-9FF5-4666-B339-B8E9AD1992CA}"/>
          </ac:graphicFrameMkLst>
        </pc:graphicFrameChg>
      </pc:sldChg>
      <pc:sldChg chg="modSp">
        <pc:chgData name="Fenna Bouve | GoodPlanet Belgium" userId="S::f.bouve@goodplanet.be::d01d6bdd-c122-4127-a736-e8de093b6bc5" providerId="AD" clId="Web-{2A0DA184-D496-6481-2BF5-267407233653}" dt="2021-01-19T10:06:37.101" v="40" actId="20577"/>
        <pc:sldMkLst>
          <pc:docMk/>
          <pc:sldMk cId="3496630892" sldId="499"/>
        </pc:sldMkLst>
        <pc:spChg chg="mod">
          <ac:chgData name="Fenna Bouve | GoodPlanet Belgium" userId="S::f.bouve@goodplanet.be::d01d6bdd-c122-4127-a736-e8de093b6bc5" providerId="AD" clId="Web-{2A0DA184-D496-6481-2BF5-267407233653}" dt="2021-01-19T10:06:20.273" v="35" actId="20577"/>
          <ac:spMkLst>
            <pc:docMk/>
            <pc:sldMk cId="3496630892" sldId="499"/>
            <ac:spMk id="2" creationId="{00000000-0000-0000-0000-000000000000}"/>
          </ac:spMkLst>
        </pc:spChg>
        <pc:spChg chg="mod">
          <ac:chgData name="Fenna Bouve | GoodPlanet Belgium" userId="S::f.bouve@goodplanet.be::d01d6bdd-c122-4127-a736-e8de093b6bc5" providerId="AD" clId="Web-{2A0DA184-D496-6481-2BF5-267407233653}" dt="2021-01-19T10:06:37.101" v="40" actId="20577"/>
          <ac:spMkLst>
            <pc:docMk/>
            <pc:sldMk cId="3496630892" sldId="499"/>
            <ac:spMk id="8" creationId="{00000000-0000-0000-0000-000000000000}"/>
          </ac:spMkLst>
        </pc:spChg>
      </pc:sldChg>
      <pc:sldChg chg="modSp">
        <pc:chgData name="Fenna Bouve | GoodPlanet Belgium" userId="S::f.bouve@goodplanet.be::d01d6bdd-c122-4127-a736-e8de093b6bc5" providerId="AD" clId="Web-{2A0DA184-D496-6481-2BF5-267407233653}" dt="2021-01-19T10:07:14.492" v="43" actId="20577"/>
        <pc:sldMkLst>
          <pc:docMk/>
          <pc:sldMk cId="920747277" sldId="525"/>
        </pc:sldMkLst>
        <pc:spChg chg="mod">
          <ac:chgData name="Fenna Bouve | GoodPlanet Belgium" userId="S::f.bouve@goodplanet.be::d01d6bdd-c122-4127-a736-e8de093b6bc5" providerId="AD" clId="Web-{2A0DA184-D496-6481-2BF5-267407233653}" dt="2021-01-19T10:07:11.883" v="42" actId="1076"/>
          <ac:spMkLst>
            <pc:docMk/>
            <pc:sldMk cId="920747277" sldId="525"/>
            <ac:spMk id="11" creationId="{1E999226-AAA0-44F7-BE00-285F9FD0AA88}"/>
          </ac:spMkLst>
        </pc:spChg>
        <pc:spChg chg="mod">
          <ac:chgData name="Fenna Bouve | GoodPlanet Belgium" userId="S::f.bouve@goodplanet.be::d01d6bdd-c122-4127-a736-e8de093b6bc5" providerId="AD" clId="Web-{2A0DA184-D496-6481-2BF5-267407233653}" dt="2021-01-19T10:07:14.492" v="43" actId="20577"/>
          <ac:spMkLst>
            <pc:docMk/>
            <pc:sldMk cId="920747277" sldId="525"/>
            <ac:spMk id="13" creationId="{8913C741-98AB-4A49-A577-40A7528F0965}"/>
          </ac:spMkLst>
        </pc:spChg>
      </pc:sldChg>
    </pc:docChg>
  </pc:docChgLst>
  <pc:docChgLst>
    <pc:chgData name="Valérie Gillès de Pélichy | GoodPlanet Belgium" userId="00ad7f17-656f-446c-bd91-126713a9db1b" providerId="ADAL" clId="{A26490C4-BB56-406D-83CB-B57864E4EC23}"/>
    <pc:docChg chg="custSel modSld">
      <pc:chgData name="Valérie Gillès de Pélichy | GoodPlanet Belgium" userId="00ad7f17-656f-446c-bd91-126713a9db1b" providerId="ADAL" clId="{A26490C4-BB56-406D-83CB-B57864E4EC23}" dt="2024-09-10T08:36:51.352" v="7" actId="14100"/>
      <pc:docMkLst>
        <pc:docMk/>
      </pc:docMkLst>
      <pc:sldChg chg="modSp mod">
        <pc:chgData name="Valérie Gillès de Pélichy | GoodPlanet Belgium" userId="00ad7f17-656f-446c-bd91-126713a9db1b" providerId="ADAL" clId="{A26490C4-BB56-406D-83CB-B57864E4EC23}" dt="2024-09-10T08:34:36.923" v="1" actId="1076"/>
        <pc:sldMkLst>
          <pc:docMk/>
          <pc:sldMk cId="298810569" sldId="472"/>
        </pc:sldMkLst>
        <pc:spChg chg="mod">
          <ac:chgData name="Valérie Gillès de Pélichy | GoodPlanet Belgium" userId="00ad7f17-656f-446c-bd91-126713a9db1b" providerId="ADAL" clId="{A26490C4-BB56-406D-83CB-B57864E4EC23}" dt="2024-09-10T08:34:33.425" v="0" actId="1076"/>
          <ac:spMkLst>
            <pc:docMk/>
            <pc:sldMk cId="298810569" sldId="472"/>
            <ac:spMk id="20" creationId="{E34EF55F-A40E-43EC-AC89-613C1D6DA43A}"/>
          </ac:spMkLst>
        </pc:spChg>
        <pc:spChg chg="mod">
          <ac:chgData name="Valérie Gillès de Pélichy | GoodPlanet Belgium" userId="00ad7f17-656f-446c-bd91-126713a9db1b" providerId="ADAL" clId="{A26490C4-BB56-406D-83CB-B57864E4EC23}" dt="2024-09-10T08:34:36.923" v="1" actId="1076"/>
          <ac:spMkLst>
            <pc:docMk/>
            <pc:sldMk cId="298810569" sldId="472"/>
            <ac:spMk id="24" creationId="{1CD39417-7DC1-47A8-833F-6052CAA0479E}"/>
          </ac:spMkLst>
        </pc:spChg>
      </pc:sldChg>
      <pc:sldChg chg="addSp delSp modSp mod">
        <pc:chgData name="Valérie Gillès de Pélichy | GoodPlanet Belgium" userId="00ad7f17-656f-446c-bd91-126713a9db1b" providerId="ADAL" clId="{A26490C4-BB56-406D-83CB-B57864E4EC23}" dt="2024-09-10T08:35:07.383" v="6" actId="14100"/>
        <pc:sldMkLst>
          <pc:docMk/>
          <pc:sldMk cId="810070373" sldId="479"/>
        </pc:sldMkLst>
        <pc:picChg chg="add mod">
          <ac:chgData name="Valérie Gillès de Pélichy | GoodPlanet Belgium" userId="00ad7f17-656f-446c-bd91-126713a9db1b" providerId="ADAL" clId="{A26490C4-BB56-406D-83CB-B57864E4EC23}" dt="2024-09-10T08:35:07.383" v="6" actId="14100"/>
          <ac:picMkLst>
            <pc:docMk/>
            <pc:sldMk cId="810070373" sldId="479"/>
            <ac:picMk id="4" creationId="{A82DFB3D-7224-8A94-4E46-C8EB46C40432}"/>
          </ac:picMkLst>
        </pc:picChg>
        <pc:picChg chg="del">
          <ac:chgData name="Valérie Gillès de Pélichy | GoodPlanet Belgium" userId="00ad7f17-656f-446c-bd91-126713a9db1b" providerId="ADAL" clId="{A26490C4-BB56-406D-83CB-B57864E4EC23}" dt="2024-09-10T08:34:59.156" v="2" actId="478"/>
          <ac:picMkLst>
            <pc:docMk/>
            <pc:sldMk cId="810070373" sldId="479"/>
            <ac:picMk id="7" creationId="{8F6924AC-0511-430E-9F1A-6220CA54C18A}"/>
          </ac:picMkLst>
        </pc:picChg>
      </pc:sldChg>
      <pc:sldChg chg="modSp mod">
        <pc:chgData name="Valérie Gillès de Pélichy | GoodPlanet Belgium" userId="00ad7f17-656f-446c-bd91-126713a9db1b" providerId="ADAL" clId="{A26490C4-BB56-406D-83CB-B57864E4EC23}" dt="2024-09-10T08:36:51.352" v="7" actId="14100"/>
        <pc:sldMkLst>
          <pc:docMk/>
          <pc:sldMk cId="2541534457" sldId="489"/>
        </pc:sldMkLst>
        <pc:spChg chg="mod">
          <ac:chgData name="Valérie Gillès de Pélichy | GoodPlanet Belgium" userId="00ad7f17-656f-446c-bd91-126713a9db1b" providerId="ADAL" clId="{A26490C4-BB56-406D-83CB-B57864E4EC23}" dt="2024-09-10T08:36:51.352" v="7" actId="14100"/>
          <ac:spMkLst>
            <pc:docMk/>
            <pc:sldMk cId="2541534457" sldId="489"/>
            <ac:spMk id="11" creationId="{E8B575FD-F015-4ED2-B091-ACB9A3237CDA}"/>
          </ac:spMkLst>
        </pc:spChg>
      </pc:sldChg>
    </pc:docChg>
  </pc:docChgLst>
  <pc:docChgLst>
    <pc:chgData name="Kelly De Leuze | GoodPlanet Belgium" userId="S::k.deleuze@goodplanet.be::13461656-a2d6-4508-ace5-31c2c38ca7f1" providerId="AD" clId="Web-{B62541D0-14EA-0952-4760-F7FD0C679859}"/>
    <pc:docChg chg="modSld">
      <pc:chgData name="Kelly De Leuze | GoodPlanet Belgium" userId="S::k.deleuze@goodplanet.be::13461656-a2d6-4508-ace5-31c2c38ca7f1" providerId="AD" clId="Web-{B62541D0-14EA-0952-4760-F7FD0C679859}" dt="2024-09-10T10:53:17.928" v="1" actId="1076"/>
      <pc:docMkLst>
        <pc:docMk/>
      </pc:docMkLst>
      <pc:sldChg chg="modSp">
        <pc:chgData name="Kelly De Leuze | GoodPlanet Belgium" userId="S::k.deleuze@goodplanet.be::13461656-a2d6-4508-ace5-31c2c38ca7f1" providerId="AD" clId="Web-{B62541D0-14EA-0952-4760-F7FD0C679859}" dt="2024-09-10T10:53:17.928" v="1" actId="1076"/>
        <pc:sldMkLst>
          <pc:docMk/>
          <pc:sldMk cId="810070373" sldId="479"/>
        </pc:sldMkLst>
        <pc:picChg chg="mod">
          <ac:chgData name="Kelly De Leuze | GoodPlanet Belgium" userId="S::k.deleuze@goodplanet.be::13461656-a2d6-4508-ace5-31c2c38ca7f1" providerId="AD" clId="Web-{B62541D0-14EA-0952-4760-F7FD0C679859}" dt="2024-09-10T10:53:17.928" v="1" actId="1076"/>
          <ac:picMkLst>
            <pc:docMk/>
            <pc:sldMk cId="810070373" sldId="479"/>
            <ac:picMk id="4" creationId="{A82DFB3D-7224-8A94-4E46-C8EB46C40432}"/>
          </ac:picMkLst>
        </pc:picChg>
      </pc:sldChg>
    </pc:docChg>
  </pc:docChgLst>
  <pc:docChgLst>
    <pc:chgData name="Kelly De Leuze | GoodPlanet Belgium" userId="13461656-a2d6-4508-ace5-31c2c38ca7f1" providerId="ADAL" clId="{E7308669-12E6-4C20-82DC-0E6E9BF13F23}"/>
    <pc:docChg chg="undo redo custSel modSld">
      <pc:chgData name="Kelly De Leuze | GoodPlanet Belgium" userId="13461656-a2d6-4508-ace5-31c2c38ca7f1" providerId="ADAL" clId="{E7308669-12E6-4C20-82DC-0E6E9BF13F23}" dt="2024-09-09T14:04:02.656" v="340" actId="14100"/>
      <pc:docMkLst>
        <pc:docMk/>
      </pc:docMkLst>
      <pc:sldChg chg="addSp delSp modSp mod">
        <pc:chgData name="Kelly De Leuze | GoodPlanet Belgium" userId="13461656-a2d6-4508-ace5-31c2c38ca7f1" providerId="ADAL" clId="{E7308669-12E6-4C20-82DC-0E6E9BF13F23}" dt="2024-09-09T13:56:38.443" v="257"/>
        <pc:sldMkLst>
          <pc:docMk/>
          <pc:sldMk cId="1954135386" sldId="274"/>
        </pc:sldMkLst>
        <pc:picChg chg="add mod">
          <ac:chgData name="Kelly De Leuze | GoodPlanet Belgium" userId="13461656-a2d6-4508-ace5-31c2c38ca7f1" providerId="ADAL" clId="{E7308669-12E6-4C20-82DC-0E6E9BF13F23}" dt="2024-09-09T13:06:17.877" v="61"/>
          <ac:picMkLst>
            <pc:docMk/>
            <pc:sldMk cId="1954135386" sldId="274"/>
            <ac:picMk id="2" creationId="{D794F415-A28C-67BE-7FC6-78D7AB6CB8B1}"/>
          </ac:picMkLst>
        </pc:picChg>
        <pc:picChg chg="add mod">
          <ac:chgData name="Kelly De Leuze | GoodPlanet Belgium" userId="13461656-a2d6-4508-ace5-31c2c38ca7f1" providerId="ADAL" clId="{E7308669-12E6-4C20-82DC-0E6E9BF13F23}" dt="2024-09-09T13:56:38.443" v="257"/>
          <ac:picMkLst>
            <pc:docMk/>
            <pc:sldMk cId="1954135386" sldId="274"/>
            <ac:picMk id="3" creationId="{7850CE26-F791-8FC2-EFBB-F28CE0B8BD3F}"/>
          </ac:picMkLst>
        </pc:picChg>
        <pc:picChg chg="del">
          <ac:chgData name="Kelly De Leuze | GoodPlanet Belgium" userId="13461656-a2d6-4508-ace5-31c2c38ca7f1" providerId="ADAL" clId="{E7308669-12E6-4C20-82DC-0E6E9BF13F23}" dt="2024-09-09T13:56:37.981" v="256" actId="478"/>
          <ac:picMkLst>
            <pc:docMk/>
            <pc:sldMk cId="1954135386" sldId="274"/>
            <ac:picMk id="8" creationId="{FB642CE2-E7FA-43A2-9F8D-ED9A5C12B273}"/>
          </ac:picMkLst>
        </pc:picChg>
        <pc:picChg chg="del">
          <ac:chgData name="Kelly De Leuze | GoodPlanet Belgium" userId="13461656-a2d6-4508-ace5-31c2c38ca7f1" providerId="ADAL" clId="{E7308669-12E6-4C20-82DC-0E6E9BF13F23}" dt="2024-09-09T13:06:17.466" v="60" actId="478"/>
          <ac:picMkLst>
            <pc:docMk/>
            <pc:sldMk cId="1954135386" sldId="274"/>
            <ac:picMk id="15" creationId="{606433F0-DB49-4A4D-B9BE-F8E5F861FC1A}"/>
          </ac:picMkLst>
        </pc:picChg>
      </pc:sldChg>
      <pc:sldChg chg="addSp delSp modSp mod">
        <pc:chgData name="Kelly De Leuze | GoodPlanet Belgium" userId="13461656-a2d6-4508-ace5-31c2c38ca7f1" providerId="ADAL" clId="{E7308669-12E6-4C20-82DC-0E6E9BF13F23}" dt="2024-09-09T13:57:10.173" v="259"/>
        <pc:sldMkLst>
          <pc:docMk/>
          <pc:sldMk cId="112259975" sldId="275"/>
        </pc:sldMkLst>
        <pc:picChg chg="add mod">
          <ac:chgData name="Kelly De Leuze | GoodPlanet Belgium" userId="13461656-a2d6-4508-ace5-31c2c38ca7f1" providerId="ADAL" clId="{E7308669-12E6-4C20-82DC-0E6E9BF13F23}" dt="2024-09-09T13:06:29.825" v="63"/>
          <ac:picMkLst>
            <pc:docMk/>
            <pc:sldMk cId="112259975" sldId="275"/>
            <ac:picMk id="2" creationId="{18249F10-5527-EAB8-CE5F-1D646DA8CEDF}"/>
          </ac:picMkLst>
        </pc:picChg>
        <pc:picChg chg="add mod">
          <ac:chgData name="Kelly De Leuze | GoodPlanet Belgium" userId="13461656-a2d6-4508-ace5-31c2c38ca7f1" providerId="ADAL" clId="{E7308669-12E6-4C20-82DC-0E6E9BF13F23}" dt="2024-09-09T13:57:10.173" v="259"/>
          <ac:picMkLst>
            <pc:docMk/>
            <pc:sldMk cId="112259975" sldId="275"/>
            <ac:picMk id="3" creationId="{C42B59A0-D936-EFEC-C778-EC9C67B09D1F}"/>
          </ac:picMkLst>
        </pc:picChg>
        <pc:picChg chg="del">
          <ac:chgData name="Kelly De Leuze | GoodPlanet Belgium" userId="13461656-a2d6-4508-ace5-31c2c38ca7f1" providerId="ADAL" clId="{E7308669-12E6-4C20-82DC-0E6E9BF13F23}" dt="2024-09-09T13:57:09.747" v="258" actId="478"/>
          <ac:picMkLst>
            <pc:docMk/>
            <pc:sldMk cId="112259975" sldId="275"/>
            <ac:picMk id="8" creationId="{7CB3B2D7-5991-4556-8416-B3CC8F71653A}"/>
          </ac:picMkLst>
        </pc:picChg>
        <pc:picChg chg="del">
          <ac:chgData name="Kelly De Leuze | GoodPlanet Belgium" userId="13461656-a2d6-4508-ace5-31c2c38ca7f1" providerId="ADAL" clId="{E7308669-12E6-4C20-82DC-0E6E9BF13F23}" dt="2024-09-09T13:06:29.353" v="62" actId="478"/>
          <ac:picMkLst>
            <pc:docMk/>
            <pc:sldMk cId="112259975" sldId="275"/>
            <ac:picMk id="15" creationId="{572D5E07-6D71-4393-8234-19495BBB9040}"/>
          </ac:picMkLst>
        </pc:picChg>
      </pc:sldChg>
      <pc:sldChg chg="addSp delSp modSp mod">
        <pc:chgData name="Kelly De Leuze | GoodPlanet Belgium" userId="13461656-a2d6-4508-ace5-31c2c38ca7f1" providerId="ADAL" clId="{E7308669-12E6-4C20-82DC-0E6E9BF13F23}" dt="2024-09-09T13:58:44.302" v="293"/>
        <pc:sldMkLst>
          <pc:docMk/>
          <pc:sldMk cId="2451309160" sldId="276"/>
        </pc:sldMkLst>
        <pc:picChg chg="add mod">
          <ac:chgData name="Kelly De Leuze | GoodPlanet Belgium" userId="13461656-a2d6-4508-ace5-31c2c38ca7f1" providerId="ADAL" clId="{E7308669-12E6-4C20-82DC-0E6E9BF13F23}" dt="2024-09-09T13:08:12.125" v="97"/>
          <ac:picMkLst>
            <pc:docMk/>
            <pc:sldMk cId="2451309160" sldId="276"/>
            <ac:picMk id="2" creationId="{3ECCAF93-F66D-75CC-AEB7-0749BB3C5969}"/>
          </ac:picMkLst>
        </pc:picChg>
        <pc:picChg chg="add mod">
          <ac:chgData name="Kelly De Leuze | GoodPlanet Belgium" userId="13461656-a2d6-4508-ace5-31c2c38ca7f1" providerId="ADAL" clId="{E7308669-12E6-4C20-82DC-0E6E9BF13F23}" dt="2024-09-09T13:58:44.302" v="293"/>
          <ac:picMkLst>
            <pc:docMk/>
            <pc:sldMk cId="2451309160" sldId="276"/>
            <ac:picMk id="3" creationId="{A9F20F90-DDA2-2E24-20A1-07591E888C79}"/>
          </ac:picMkLst>
        </pc:picChg>
        <pc:picChg chg="del">
          <ac:chgData name="Kelly De Leuze | GoodPlanet Belgium" userId="13461656-a2d6-4508-ace5-31c2c38ca7f1" providerId="ADAL" clId="{E7308669-12E6-4C20-82DC-0E6E9BF13F23}" dt="2024-09-09T13:58:43.876" v="292" actId="478"/>
          <ac:picMkLst>
            <pc:docMk/>
            <pc:sldMk cId="2451309160" sldId="276"/>
            <ac:picMk id="8" creationId="{766EC3EF-4E71-4A5D-A454-23D22289BB68}"/>
          </ac:picMkLst>
        </pc:picChg>
        <pc:picChg chg="del">
          <ac:chgData name="Kelly De Leuze | GoodPlanet Belgium" userId="13461656-a2d6-4508-ace5-31c2c38ca7f1" providerId="ADAL" clId="{E7308669-12E6-4C20-82DC-0E6E9BF13F23}" dt="2024-09-09T13:08:11.651" v="96" actId="478"/>
          <ac:picMkLst>
            <pc:docMk/>
            <pc:sldMk cId="2451309160" sldId="276"/>
            <ac:picMk id="15" creationId="{1DF7B17E-A7B1-48E9-B7C6-98709254B946}"/>
          </ac:picMkLst>
        </pc:picChg>
      </pc:sldChg>
      <pc:sldChg chg="addSp delSp modSp mod">
        <pc:chgData name="Kelly De Leuze | GoodPlanet Belgium" userId="13461656-a2d6-4508-ace5-31c2c38ca7f1" providerId="ADAL" clId="{E7308669-12E6-4C20-82DC-0E6E9BF13F23}" dt="2024-09-09T13:58:55.186" v="295"/>
        <pc:sldMkLst>
          <pc:docMk/>
          <pc:sldMk cId="1000168665" sldId="277"/>
        </pc:sldMkLst>
        <pc:picChg chg="add mod">
          <ac:chgData name="Kelly De Leuze | GoodPlanet Belgium" userId="13461656-a2d6-4508-ace5-31c2c38ca7f1" providerId="ADAL" clId="{E7308669-12E6-4C20-82DC-0E6E9BF13F23}" dt="2024-09-09T13:08:21.623" v="99"/>
          <ac:picMkLst>
            <pc:docMk/>
            <pc:sldMk cId="1000168665" sldId="277"/>
            <ac:picMk id="2" creationId="{55D8E32F-4971-212A-B8FC-0D88EDF8A3B5}"/>
          </ac:picMkLst>
        </pc:picChg>
        <pc:picChg chg="add mod">
          <ac:chgData name="Kelly De Leuze | GoodPlanet Belgium" userId="13461656-a2d6-4508-ace5-31c2c38ca7f1" providerId="ADAL" clId="{E7308669-12E6-4C20-82DC-0E6E9BF13F23}" dt="2024-09-09T13:58:55.186" v="295"/>
          <ac:picMkLst>
            <pc:docMk/>
            <pc:sldMk cId="1000168665" sldId="277"/>
            <ac:picMk id="3" creationId="{C2A55D0F-C20E-12A5-31B2-F7F1D2F68E00}"/>
          </ac:picMkLst>
        </pc:picChg>
        <pc:picChg chg="del">
          <ac:chgData name="Kelly De Leuze | GoodPlanet Belgium" userId="13461656-a2d6-4508-ace5-31c2c38ca7f1" providerId="ADAL" clId="{E7308669-12E6-4C20-82DC-0E6E9BF13F23}" dt="2024-09-09T13:58:54.698" v="294" actId="478"/>
          <ac:picMkLst>
            <pc:docMk/>
            <pc:sldMk cId="1000168665" sldId="277"/>
            <ac:picMk id="7" creationId="{75CC240C-8BEB-40D9-B8A7-285FDCE9D4C3}"/>
          </ac:picMkLst>
        </pc:picChg>
        <pc:picChg chg="del">
          <ac:chgData name="Kelly De Leuze | GoodPlanet Belgium" userId="13461656-a2d6-4508-ace5-31c2c38ca7f1" providerId="ADAL" clId="{E7308669-12E6-4C20-82DC-0E6E9BF13F23}" dt="2024-09-09T13:08:21.196" v="98" actId="478"/>
          <ac:picMkLst>
            <pc:docMk/>
            <pc:sldMk cId="1000168665" sldId="277"/>
            <ac:picMk id="11" creationId="{C7586B39-0838-4D87-890E-DF503B2955A2}"/>
          </ac:picMkLst>
        </pc:picChg>
      </pc:sldChg>
      <pc:sldChg chg="addSp delSp modSp mod">
        <pc:chgData name="Kelly De Leuze | GoodPlanet Belgium" userId="13461656-a2d6-4508-ace5-31c2c38ca7f1" providerId="ADAL" clId="{E7308669-12E6-4C20-82DC-0E6E9BF13F23}" dt="2024-09-09T13:55:11.804" v="240" actId="478"/>
        <pc:sldMkLst>
          <pc:docMk/>
          <pc:sldMk cId="2644778539" sldId="280"/>
        </pc:sldMkLst>
        <pc:picChg chg="add mod">
          <ac:chgData name="Kelly De Leuze | GoodPlanet Belgium" userId="13461656-a2d6-4508-ace5-31c2c38ca7f1" providerId="ADAL" clId="{E7308669-12E6-4C20-82DC-0E6E9BF13F23}" dt="2024-09-09T13:55:09.125" v="239"/>
          <ac:picMkLst>
            <pc:docMk/>
            <pc:sldMk cId="2644778539" sldId="280"/>
            <ac:picMk id="3" creationId="{6C38524B-FE2E-7159-124E-4FFB5EC0B405}"/>
          </ac:picMkLst>
        </pc:picChg>
        <pc:picChg chg="del">
          <ac:chgData name="Kelly De Leuze | GoodPlanet Belgium" userId="13461656-a2d6-4508-ace5-31c2c38ca7f1" providerId="ADAL" clId="{E7308669-12E6-4C20-82DC-0E6E9BF13F23}" dt="2024-09-09T13:55:08.561" v="238" actId="478"/>
          <ac:picMkLst>
            <pc:docMk/>
            <pc:sldMk cId="2644778539" sldId="280"/>
            <ac:picMk id="10" creationId="{00000000-0000-0000-0000-000000000000}"/>
          </ac:picMkLst>
        </pc:picChg>
        <pc:cxnChg chg="del">
          <ac:chgData name="Kelly De Leuze | GoodPlanet Belgium" userId="13461656-a2d6-4508-ace5-31c2c38ca7f1" providerId="ADAL" clId="{E7308669-12E6-4C20-82DC-0E6E9BF13F23}" dt="2024-09-09T13:55:11.804" v="240" actId="478"/>
          <ac:cxnSpMkLst>
            <pc:docMk/>
            <pc:sldMk cId="2644778539" sldId="280"/>
            <ac:cxnSpMk id="23" creationId="{00000000-0000-0000-0000-000000000000}"/>
          </ac:cxnSpMkLst>
        </pc:cxnChg>
      </pc:sldChg>
      <pc:sldChg chg="addSp delSp modSp mod">
        <pc:chgData name="Kelly De Leuze | GoodPlanet Belgium" userId="13461656-a2d6-4508-ace5-31c2c38ca7f1" providerId="ADAL" clId="{E7308669-12E6-4C20-82DC-0E6E9BF13F23}" dt="2024-09-09T13:09:12.462" v="111" actId="478"/>
        <pc:sldMkLst>
          <pc:docMk/>
          <pc:sldMk cId="4009466296" sldId="298"/>
        </pc:sldMkLst>
        <pc:picChg chg="add mod">
          <ac:chgData name="Kelly De Leuze | GoodPlanet Belgium" userId="13461656-a2d6-4508-ace5-31c2c38ca7f1" providerId="ADAL" clId="{E7308669-12E6-4C20-82DC-0E6E9BF13F23}" dt="2024-09-09T13:09:10.994" v="110" actId="1076"/>
          <ac:picMkLst>
            <pc:docMk/>
            <pc:sldMk cId="4009466296" sldId="298"/>
            <ac:picMk id="4" creationId="{E39886EE-C579-4530-FACA-D92B19FB9E33}"/>
          </ac:picMkLst>
        </pc:picChg>
        <pc:picChg chg="del">
          <ac:chgData name="Kelly De Leuze | GoodPlanet Belgium" userId="13461656-a2d6-4508-ace5-31c2c38ca7f1" providerId="ADAL" clId="{E7308669-12E6-4C20-82DC-0E6E9BF13F23}" dt="2024-09-09T13:08:33.467" v="100" actId="478"/>
          <ac:picMkLst>
            <pc:docMk/>
            <pc:sldMk cId="4009466296" sldId="298"/>
            <ac:picMk id="10" creationId="{00000000-0000-0000-0000-000000000000}"/>
          </ac:picMkLst>
        </pc:picChg>
        <pc:cxnChg chg="add del">
          <ac:chgData name="Kelly De Leuze | GoodPlanet Belgium" userId="13461656-a2d6-4508-ace5-31c2c38ca7f1" providerId="ADAL" clId="{E7308669-12E6-4C20-82DC-0E6E9BF13F23}" dt="2024-09-09T13:09:12.462" v="111" actId="478"/>
          <ac:cxnSpMkLst>
            <pc:docMk/>
            <pc:sldMk cId="4009466296" sldId="298"/>
            <ac:cxnSpMk id="23" creationId="{00000000-0000-0000-0000-000000000000}"/>
          </ac:cxnSpMkLst>
        </pc:cxnChg>
      </pc:sldChg>
      <pc:sldChg chg="addSp delSp modSp mod modNotesTx">
        <pc:chgData name="Kelly De Leuze | GoodPlanet Belgium" userId="13461656-a2d6-4508-ace5-31c2c38ca7f1" providerId="ADAL" clId="{E7308669-12E6-4C20-82DC-0E6E9BF13F23}" dt="2024-09-09T13:56:19.480" v="253"/>
        <pc:sldMkLst>
          <pc:docMk/>
          <pc:sldMk cId="2141777017" sldId="303"/>
        </pc:sldMkLst>
        <pc:picChg chg="add mod">
          <ac:chgData name="Kelly De Leuze | GoodPlanet Belgium" userId="13461656-a2d6-4508-ace5-31c2c38ca7f1" providerId="ADAL" clId="{E7308669-12E6-4C20-82DC-0E6E9BF13F23}" dt="2024-09-09T13:56:19.480" v="253"/>
          <ac:picMkLst>
            <pc:docMk/>
            <pc:sldMk cId="2141777017" sldId="303"/>
            <ac:picMk id="3" creationId="{F0CA3BDE-86A8-0F7D-B837-4A0A8BEE925F}"/>
          </ac:picMkLst>
        </pc:picChg>
        <pc:picChg chg="mod">
          <ac:chgData name="Kelly De Leuze | GoodPlanet Belgium" userId="13461656-a2d6-4508-ace5-31c2c38ca7f1" providerId="ADAL" clId="{E7308669-12E6-4C20-82DC-0E6E9BF13F23}" dt="2024-09-09T13:05:43.553" v="55" actId="1367"/>
          <ac:picMkLst>
            <pc:docMk/>
            <pc:sldMk cId="2141777017" sldId="303"/>
            <ac:picMk id="4" creationId="{85B529C3-0F24-1F63-9779-A9FA3FA49D10}"/>
          </ac:picMkLst>
        </pc:picChg>
        <pc:picChg chg="del">
          <ac:chgData name="Kelly De Leuze | GoodPlanet Belgium" userId="13461656-a2d6-4508-ace5-31c2c38ca7f1" providerId="ADAL" clId="{E7308669-12E6-4C20-82DC-0E6E9BF13F23}" dt="2024-09-09T13:56:11.264" v="252" actId="478"/>
          <ac:picMkLst>
            <pc:docMk/>
            <pc:sldMk cId="2141777017" sldId="303"/>
            <ac:picMk id="8" creationId="{0B2D4839-BA30-47CA-A12D-4B1F26513637}"/>
          </ac:picMkLst>
        </pc:picChg>
      </pc:sldChg>
      <pc:sldChg chg="addSp delSp modSp mod">
        <pc:chgData name="Kelly De Leuze | GoodPlanet Belgium" userId="13461656-a2d6-4508-ace5-31c2c38ca7f1" providerId="ADAL" clId="{E7308669-12E6-4C20-82DC-0E6E9BF13F23}" dt="2024-09-09T13:56:29.766" v="255"/>
        <pc:sldMkLst>
          <pc:docMk/>
          <pc:sldMk cId="3363083729" sldId="304"/>
        </pc:sldMkLst>
        <pc:picChg chg="add mod">
          <ac:chgData name="Kelly De Leuze | GoodPlanet Belgium" userId="13461656-a2d6-4508-ace5-31c2c38ca7f1" providerId="ADAL" clId="{E7308669-12E6-4C20-82DC-0E6E9BF13F23}" dt="2024-09-09T13:06:10.039" v="59"/>
          <ac:picMkLst>
            <pc:docMk/>
            <pc:sldMk cId="3363083729" sldId="304"/>
            <ac:picMk id="2" creationId="{0E9D93F3-5BC0-65A4-27B1-45D563383EC6}"/>
          </ac:picMkLst>
        </pc:picChg>
        <pc:picChg chg="add mod">
          <ac:chgData name="Kelly De Leuze | GoodPlanet Belgium" userId="13461656-a2d6-4508-ace5-31c2c38ca7f1" providerId="ADAL" clId="{E7308669-12E6-4C20-82DC-0E6E9BF13F23}" dt="2024-09-09T13:56:29.766" v="255"/>
          <ac:picMkLst>
            <pc:docMk/>
            <pc:sldMk cId="3363083729" sldId="304"/>
            <ac:picMk id="3" creationId="{5601E1E7-93B3-D543-7A34-80B9C3551600}"/>
          </ac:picMkLst>
        </pc:picChg>
        <pc:picChg chg="del">
          <ac:chgData name="Kelly De Leuze | GoodPlanet Belgium" userId="13461656-a2d6-4508-ace5-31c2c38ca7f1" providerId="ADAL" clId="{E7308669-12E6-4C20-82DC-0E6E9BF13F23}" dt="2024-09-09T13:56:29.307" v="254" actId="478"/>
          <ac:picMkLst>
            <pc:docMk/>
            <pc:sldMk cId="3363083729" sldId="304"/>
            <ac:picMk id="8" creationId="{2C04D911-6EAF-40DE-BCD6-BF3F97E1EC45}"/>
          </ac:picMkLst>
        </pc:picChg>
        <pc:picChg chg="del">
          <ac:chgData name="Kelly De Leuze | GoodPlanet Belgium" userId="13461656-a2d6-4508-ace5-31c2c38ca7f1" providerId="ADAL" clId="{E7308669-12E6-4C20-82DC-0E6E9BF13F23}" dt="2024-09-09T13:06:09.518" v="58" actId="478"/>
          <ac:picMkLst>
            <pc:docMk/>
            <pc:sldMk cId="3363083729" sldId="304"/>
            <ac:picMk id="15" creationId="{81A7AF45-5501-4F1B-82E4-FF3F14A3AA23}"/>
          </ac:picMkLst>
        </pc:picChg>
      </pc:sldChg>
      <pc:sldChg chg="addSp delSp modSp mod">
        <pc:chgData name="Kelly De Leuze | GoodPlanet Belgium" userId="13461656-a2d6-4508-ace5-31c2c38ca7f1" providerId="ADAL" clId="{E7308669-12E6-4C20-82DC-0E6E9BF13F23}" dt="2024-09-09T13:55:56.232" v="251" actId="14100"/>
        <pc:sldMkLst>
          <pc:docMk/>
          <pc:sldMk cId="4118745424" sldId="307"/>
        </pc:sldMkLst>
        <pc:picChg chg="add mod">
          <ac:chgData name="Kelly De Leuze | GoodPlanet Belgium" userId="13461656-a2d6-4508-ace5-31c2c38ca7f1" providerId="ADAL" clId="{E7308669-12E6-4C20-82DC-0E6E9BF13F23}" dt="2024-09-09T13:55:56.232" v="251" actId="14100"/>
          <ac:picMkLst>
            <pc:docMk/>
            <pc:sldMk cId="4118745424" sldId="307"/>
            <ac:picMk id="4" creationId="{5E6EC0E2-72F6-7D80-5FED-BE40066AA039}"/>
          </ac:picMkLst>
        </pc:picChg>
        <pc:picChg chg="del">
          <ac:chgData name="Kelly De Leuze | GoodPlanet Belgium" userId="13461656-a2d6-4508-ace5-31c2c38ca7f1" providerId="ADAL" clId="{E7308669-12E6-4C20-82DC-0E6E9BF13F23}" dt="2024-09-09T13:55:49.171" v="249" actId="478"/>
          <ac:picMkLst>
            <pc:docMk/>
            <pc:sldMk cId="4118745424" sldId="307"/>
            <ac:picMk id="9" creationId="{00000000-0000-0000-0000-000000000000}"/>
          </ac:picMkLst>
        </pc:picChg>
      </pc:sldChg>
      <pc:sldChg chg="addSp delSp modSp mod">
        <pc:chgData name="Kelly De Leuze | GoodPlanet Belgium" userId="13461656-a2d6-4508-ace5-31c2c38ca7f1" providerId="ADAL" clId="{E7308669-12E6-4C20-82DC-0E6E9BF13F23}" dt="2024-09-09T13:55:05.778" v="237" actId="478"/>
        <pc:sldMkLst>
          <pc:docMk/>
          <pc:sldMk cId="2267827920" sldId="309"/>
        </pc:sldMkLst>
        <pc:picChg chg="add mod">
          <ac:chgData name="Kelly De Leuze | GoodPlanet Belgium" userId="13461656-a2d6-4508-ace5-31c2c38ca7f1" providerId="ADAL" clId="{E7308669-12E6-4C20-82DC-0E6E9BF13F23}" dt="2024-09-09T13:55:03.606" v="236"/>
          <ac:picMkLst>
            <pc:docMk/>
            <pc:sldMk cId="2267827920" sldId="309"/>
            <ac:picMk id="3" creationId="{023374FE-D429-9E45-3BE2-8C73F0394B3E}"/>
          </ac:picMkLst>
        </pc:picChg>
        <pc:picChg chg="del">
          <ac:chgData name="Kelly De Leuze | GoodPlanet Belgium" userId="13461656-a2d6-4508-ace5-31c2c38ca7f1" providerId="ADAL" clId="{E7308669-12E6-4C20-82DC-0E6E9BF13F23}" dt="2024-09-09T13:55:03.135" v="235" actId="478"/>
          <ac:picMkLst>
            <pc:docMk/>
            <pc:sldMk cId="2267827920" sldId="309"/>
            <ac:picMk id="10" creationId="{00000000-0000-0000-0000-000000000000}"/>
          </ac:picMkLst>
        </pc:picChg>
        <pc:cxnChg chg="del">
          <ac:chgData name="Kelly De Leuze | GoodPlanet Belgium" userId="13461656-a2d6-4508-ace5-31c2c38ca7f1" providerId="ADAL" clId="{E7308669-12E6-4C20-82DC-0E6E9BF13F23}" dt="2024-09-09T13:55:05.778" v="237" actId="478"/>
          <ac:cxnSpMkLst>
            <pc:docMk/>
            <pc:sldMk cId="2267827920" sldId="309"/>
            <ac:cxnSpMk id="23" creationId="{00000000-0000-0000-0000-000000000000}"/>
          </ac:cxnSpMkLst>
        </pc:cxnChg>
      </pc:sldChg>
      <pc:sldChg chg="addSp delSp modSp mod">
        <pc:chgData name="Kelly De Leuze | GoodPlanet Belgium" userId="13461656-a2d6-4508-ace5-31c2c38ca7f1" providerId="ADAL" clId="{E7308669-12E6-4C20-82DC-0E6E9BF13F23}" dt="2024-09-09T13:55:40.848" v="248" actId="1076"/>
        <pc:sldMkLst>
          <pc:docMk/>
          <pc:sldMk cId="3971038784" sldId="311"/>
        </pc:sldMkLst>
        <pc:picChg chg="add mod">
          <ac:chgData name="Kelly De Leuze | GoodPlanet Belgium" userId="13461656-a2d6-4508-ace5-31c2c38ca7f1" providerId="ADAL" clId="{E7308669-12E6-4C20-82DC-0E6E9BF13F23}" dt="2024-09-09T13:06:03.660" v="57"/>
          <ac:picMkLst>
            <pc:docMk/>
            <pc:sldMk cId="3971038784" sldId="311"/>
            <ac:picMk id="3" creationId="{F67D41C3-93FC-733A-6648-6E1E25113FDE}"/>
          </ac:picMkLst>
        </pc:picChg>
        <pc:picChg chg="add mod">
          <ac:chgData name="Kelly De Leuze | GoodPlanet Belgium" userId="13461656-a2d6-4508-ace5-31c2c38ca7f1" providerId="ADAL" clId="{E7308669-12E6-4C20-82DC-0E6E9BF13F23}" dt="2024-09-09T13:55:40.848" v="248" actId="1076"/>
          <ac:picMkLst>
            <pc:docMk/>
            <pc:sldMk cId="3971038784" sldId="311"/>
            <ac:picMk id="5" creationId="{F312AAB0-4B13-4E66-213D-CF13C2A6A8F8}"/>
          </ac:picMkLst>
        </pc:picChg>
        <pc:picChg chg="del">
          <ac:chgData name="Kelly De Leuze | GoodPlanet Belgium" userId="13461656-a2d6-4508-ace5-31c2c38ca7f1" providerId="ADAL" clId="{E7308669-12E6-4C20-82DC-0E6E9BF13F23}" dt="2024-09-09T13:55:32.723" v="245" actId="478"/>
          <ac:picMkLst>
            <pc:docMk/>
            <pc:sldMk cId="3971038784" sldId="311"/>
            <ac:picMk id="7" creationId="{E3009BD6-68DD-4D7F-BACD-8CFDDEA0A185}"/>
          </ac:picMkLst>
        </pc:picChg>
        <pc:picChg chg="del">
          <ac:chgData name="Kelly De Leuze | GoodPlanet Belgium" userId="13461656-a2d6-4508-ace5-31c2c38ca7f1" providerId="ADAL" clId="{E7308669-12E6-4C20-82DC-0E6E9BF13F23}" dt="2024-09-09T13:06:03.361" v="56" actId="478"/>
          <ac:picMkLst>
            <pc:docMk/>
            <pc:sldMk cId="3971038784" sldId="311"/>
            <ac:picMk id="8" creationId="{19E10FB8-7B45-4CBC-9458-C6AF69D5D3BA}"/>
          </ac:picMkLst>
        </pc:picChg>
      </pc:sldChg>
      <pc:sldChg chg="addSp delSp modSp mod">
        <pc:chgData name="Kelly De Leuze | GoodPlanet Belgium" userId="13461656-a2d6-4508-ace5-31c2c38ca7f1" providerId="ADAL" clId="{E7308669-12E6-4C20-82DC-0E6E9BF13F23}" dt="2024-09-09T13:54:49.665" v="231"/>
        <pc:sldMkLst>
          <pc:docMk/>
          <pc:sldMk cId="1360400956" sldId="312"/>
        </pc:sldMkLst>
        <pc:picChg chg="add mod">
          <ac:chgData name="Kelly De Leuze | GoodPlanet Belgium" userId="13461656-a2d6-4508-ace5-31c2c38ca7f1" providerId="ADAL" clId="{E7308669-12E6-4C20-82DC-0E6E9BF13F23}" dt="2024-09-09T13:54:49.665" v="231"/>
          <ac:picMkLst>
            <pc:docMk/>
            <pc:sldMk cId="1360400956" sldId="312"/>
            <ac:picMk id="3" creationId="{A2251764-E57B-A98E-615B-1618B5EA7B7C}"/>
          </ac:picMkLst>
        </pc:picChg>
        <pc:picChg chg="del">
          <ac:chgData name="Kelly De Leuze | GoodPlanet Belgium" userId="13461656-a2d6-4508-ace5-31c2c38ca7f1" providerId="ADAL" clId="{E7308669-12E6-4C20-82DC-0E6E9BF13F23}" dt="2024-09-09T13:54:47.045" v="229" actId="478"/>
          <ac:picMkLst>
            <pc:docMk/>
            <pc:sldMk cId="1360400956" sldId="312"/>
            <ac:picMk id="10" creationId="{00000000-0000-0000-0000-000000000000}"/>
          </ac:picMkLst>
        </pc:picChg>
        <pc:cxnChg chg="del">
          <ac:chgData name="Kelly De Leuze | GoodPlanet Belgium" userId="13461656-a2d6-4508-ace5-31c2c38ca7f1" providerId="ADAL" clId="{E7308669-12E6-4C20-82DC-0E6E9BF13F23}" dt="2024-09-09T13:54:49.215" v="230" actId="478"/>
          <ac:cxnSpMkLst>
            <pc:docMk/>
            <pc:sldMk cId="1360400956" sldId="312"/>
            <ac:cxnSpMk id="23" creationId="{00000000-0000-0000-0000-000000000000}"/>
          </ac:cxnSpMkLst>
        </pc:cxnChg>
      </pc:sldChg>
      <pc:sldChg chg="addSp delSp modSp mod">
        <pc:chgData name="Kelly De Leuze | GoodPlanet Belgium" userId="13461656-a2d6-4508-ace5-31c2c38ca7f1" providerId="ADAL" clId="{E7308669-12E6-4C20-82DC-0E6E9BF13F23}" dt="2024-09-09T13:11:52.264" v="151"/>
        <pc:sldMkLst>
          <pc:docMk/>
          <pc:sldMk cId="1913189952" sldId="313"/>
        </pc:sldMkLst>
        <pc:picChg chg="add mod">
          <ac:chgData name="Kelly De Leuze | GoodPlanet Belgium" userId="13461656-a2d6-4508-ace5-31c2c38ca7f1" providerId="ADAL" clId="{E7308669-12E6-4C20-82DC-0E6E9BF13F23}" dt="2024-09-09T13:11:52.264" v="151"/>
          <ac:picMkLst>
            <pc:docMk/>
            <pc:sldMk cId="1913189952" sldId="313"/>
            <ac:picMk id="3" creationId="{A3994D20-35B9-C193-AFE8-537788C90BE8}"/>
          </ac:picMkLst>
        </pc:picChg>
        <pc:picChg chg="del">
          <ac:chgData name="Kelly De Leuze | GoodPlanet Belgium" userId="13461656-a2d6-4508-ace5-31c2c38ca7f1" providerId="ADAL" clId="{E7308669-12E6-4C20-82DC-0E6E9BF13F23}" dt="2024-09-09T13:11:49.210" v="149" actId="478"/>
          <ac:picMkLst>
            <pc:docMk/>
            <pc:sldMk cId="1913189952" sldId="313"/>
            <ac:picMk id="10" creationId="{00000000-0000-0000-0000-000000000000}"/>
          </ac:picMkLst>
        </pc:picChg>
        <pc:cxnChg chg="del">
          <ac:chgData name="Kelly De Leuze | GoodPlanet Belgium" userId="13461656-a2d6-4508-ace5-31c2c38ca7f1" providerId="ADAL" clId="{E7308669-12E6-4C20-82DC-0E6E9BF13F23}" dt="2024-09-09T13:11:51.815" v="150" actId="478"/>
          <ac:cxnSpMkLst>
            <pc:docMk/>
            <pc:sldMk cId="1913189952" sldId="313"/>
            <ac:cxnSpMk id="23" creationId="{00000000-0000-0000-0000-000000000000}"/>
          </ac:cxnSpMkLst>
        </pc:cxnChg>
      </pc:sldChg>
      <pc:sldChg chg="addSp delSp modSp mod">
        <pc:chgData name="Kelly De Leuze | GoodPlanet Belgium" userId="13461656-a2d6-4508-ace5-31c2c38ca7f1" providerId="ADAL" clId="{E7308669-12E6-4C20-82DC-0E6E9BF13F23}" dt="2024-09-09T13:12:09.005" v="157"/>
        <pc:sldMkLst>
          <pc:docMk/>
          <pc:sldMk cId="3267742186" sldId="316"/>
        </pc:sldMkLst>
        <pc:picChg chg="add mod">
          <ac:chgData name="Kelly De Leuze | GoodPlanet Belgium" userId="13461656-a2d6-4508-ace5-31c2c38ca7f1" providerId="ADAL" clId="{E7308669-12E6-4C20-82DC-0E6E9BF13F23}" dt="2024-09-09T13:12:09.005" v="157"/>
          <ac:picMkLst>
            <pc:docMk/>
            <pc:sldMk cId="3267742186" sldId="316"/>
            <ac:picMk id="3" creationId="{A3EEEB22-7241-DF84-0008-32305C458FFB}"/>
          </ac:picMkLst>
        </pc:picChg>
        <pc:picChg chg="del">
          <ac:chgData name="Kelly De Leuze | GoodPlanet Belgium" userId="13461656-a2d6-4508-ace5-31c2c38ca7f1" providerId="ADAL" clId="{E7308669-12E6-4C20-82DC-0E6E9BF13F23}" dt="2024-09-09T13:12:06.168" v="155" actId="478"/>
          <ac:picMkLst>
            <pc:docMk/>
            <pc:sldMk cId="3267742186" sldId="316"/>
            <ac:picMk id="10" creationId="{00000000-0000-0000-0000-000000000000}"/>
          </ac:picMkLst>
        </pc:picChg>
        <pc:cxnChg chg="del">
          <ac:chgData name="Kelly De Leuze | GoodPlanet Belgium" userId="13461656-a2d6-4508-ace5-31c2c38ca7f1" providerId="ADAL" clId="{E7308669-12E6-4C20-82DC-0E6E9BF13F23}" dt="2024-09-09T13:12:08.298" v="156" actId="478"/>
          <ac:cxnSpMkLst>
            <pc:docMk/>
            <pc:sldMk cId="3267742186" sldId="316"/>
            <ac:cxnSpMk id="23" creationId="{00000000-0000-0000-0000-000000000000}"/>
          </ac:cxnSpMkLst>
        </pc:cxnChg>
      </pc:sldChg>
      <pc:sldChg chg="addSp delSp modSp mod">
        <pc:chgData name="Kelly De Leuze | GoodPlanet Belgium" userId="13461656-a2d6-4508-ace5-31c2c38ca7f1" providerId="ADAL" clId="{E7308669-12E6-4C20-82DC-0E6E9BF13F23}" dt="2024-09-09T13:11:44.788" v="148"/>
        <pc:sldMkLst>
          <pc:docMk/>
          <pc:sldMk cId="1800852417" sldId="319"/>
        </pc:sldMkLst>
        <pc:picChg chg="add mod">
          <ac:chgData name="Kelly De Leuze | GoodPlanet Belgium" userId="13461656-a2d6-4508-ace5-31c2c38ca7f1" providerId="ADAL" clId="{E7308669-12E6-4C20-82DC-0E6E9BF13F23}" dt="2024-09-09T13:11:44.788" v="148"/>
          <ac:picMkLst>
            <pc:docMk/>
            <pc:sldMk cId="1800852417" sldId="319"/>
            <ac:picMk id="3" creationId="{0DD3C043-1B48-F76A-92F3-67F30BB4579C}"/>
          </ac:picMkLst>
        </pc:picChg>
        <pc:picChg chg="del">
          <ac:chgData name="Kelly De Leuze | GoodPlanet Belgium" userId="13461656-a2d6-4508-ace5-31c2c38ca7f1" providerId="ADAL" clId="{E7308669-12E6-4C20-82DC-0E6E9BF13F23}" dt="2024-09-09T13:11:42.385" v="146" actId="478"/>
          <ac:picMkLst>
            <pc:docMk/>
            <pc:sldMk cId="1800852417" sldId="319"/>
            <ac:picMk id="10" creationId="{00000000-0000-0000-0000-000000000000}"/>
          </ac:picMkLst>
        </pc:picChg>
        <pc:cxnChg chg="del">
          <ac:chgData name="Kelly De Leuze | GoodPlanet Belgium" userId="13461656-a2d6-4508-ace5-31c2c38ca7f1" providerId="ADAL" clId="{E7308669-12E6-4C20-82DC-0E6E9BF13F23}" dt="2024-09-09T13:11:44.295" v="147" actId="478"/>
          <ac:cxnSpMkLst>
            <pc:docMk/>
            <pc:sldMk cId="1800852417" sldId="319"/>
            <ac:cxnSpMk id="23" creationId="{00000000-0000-0000-0000-000000000000}"/>
          </ac:cxnSpMkLst>
        </pc:cxnChg>
      </pc:sldChg>
      <pc:sldChg chg="addSp delSp modSp mod">
        <pc:chgData name="Kelly De Leuze | GoodPlanet Belgium" userId="13461656-a2d6-4508-ace5-31c2c38ca7f1" providerId="ADAL" clId="{E7308669-12E6-4C20-82DC-0E6E9BF13F23}" dt="2024-09-09T13:10:07.225" v="121"/>
        <pc:sldMkLst>
          <pc:docMk/>
          <pc:sldMk cId="2812700259" sldId="320"/>
        </pc:sldMkLst>
        <pc:picChg chg="add mod">
          <ac:chgData name="Kelly De Leuze | GoodPlanet Belgium" userId="13461656-a2d6-4508-ace5-31c2c38ca7f1" providerId="ADAL" clId="{E7308669-12E6-4C20-82DC-0E6E9BF13F23}" dt="2024-09-09T13:10:07.225" v="121"/>
          <ac:picMkLst>
            <pc:docMk/>
            <pc:sldMk cId="2812700259" sldId="320"/>
            <ac:picMk id="3" creationId="{46E499AA-6FBD-3FC7-EA44-2D7CE2623297}"/>
          </ac:picMkLst>
        </pc:picChg>
        <pc:picChg chg="del">
          <ac:chgData name="Kelly De Leuze | GoodPlanet Belgium" userId="13461656-a2d6-4508-ace5-31c2c38ca7f1" providerId="ADAL" clId="{E7308669-12E6-4C20-82DC-0E6E9BF13F23}" dt="2024-09-09T13:10:06.751" v="120" actId="478"/>
          <ac:picMkLst>
            <pc:docMk/>
            <pc:sldMk cId="2812700259" sldId="320"/>
            <ac:picMk id="10" creationId="{00000000-0000-0000-0000-000000000000}"/>
          </ac:picMkLst>
        </pc:picChg>
        <pc:cxnChg chg="del">
          <ac:chgData name="Kelly De Leuze | GoodPlanet Belgium" userId="13461656-a2d6-4508-ace5-31c2c38ca7f1" providerId="ADAL" clId="{E7308669-12E6-4C20-82DC-0E6E9BF13F23}" dt="2024-09-09T13:10:05.237" v="119" actId="478"/>
          <ac:cxnSpMkLst>
            <pc:docMk/>
            <pc:sldMk cId="2812700259" sldId="320"/>
            <ac:cxnSpMk id="23" creationId="{00000000-0000-0000-0000-000000000000}"/>
          </ac:cxnSpMkLst>
        </pc:cxnChg>
      </pc:sldChg>
      <pc:sldChg chg="addSp delSp modSp mod">
        <pc:chgData name="Kelly De Leuze | GoodPlanet Belgium" userId="13461656-a2d6-4508-ace5-31c2c38ca7f1" providerId="ADAL" clId="{E7308669-12E6-4C20-82DC-0E6E9BF13F23}" dt="2024-09-09T13:11:38.922" v="145"/>
        <pc:sldMkLst>
          <pc:docMk/>
          <pc:sldMk cId="2762340033" sldId="321"/>
        </pc:sldMkLst>
        <pc:picChg chg="add mod">
          <ac:chgData name="Kelly De Leuze | GoodPlanet Belgium" userId="13461656-a2d6-4508-ace5-31c2c38ca7f1" providerId="ADAL" clId="{E7308669-12E6-4C20-82DC-0E6E9BF13F23}" dt="2024-09-09T13:11:38.922" v="145"/>
          <ac:picMkLst>
            <pc:docMk/>
            <pc:sldMk cId="2762340033" sldId="321"/>
            <ac:picMk id="4" creationId="{E517A20B-6885-4437-18DC-184790C33C81}"/>
          </ac:picMkLst>
        </pc:picChg>
        <pc:picChg chg="del">
          <ac:chgData name="Kelly De Leuze | GoodPlanet Belgium" userId="13461656-a2d6-4508-ace5-31c2c38ca7f1" providerId="ADAL" clId="{E7308669-12E6-4C20-82DC-0E6E9BF13F23}" dt="2024-09-09T13:11:38.512" v="144" actId="478"/>
          <ac:picMkLst>
            <pc:docMk/>
            <pc:sldMk cId="2762340033" sldId="321"/>
            <ac:picMk id="10" creationId="{00000000-0000-0000-0000-000000000000}"/>
          </ac:picMkLst>
        </pc:picChg>
        <pc:cxnChg chg="del">
          <ac:chgData name="Kelly De Leuze | GoodPlanet Belgium" userId="13461656-a2d6-4508-ace5-31c2c38ca7f1" providerId="ADAL" clId="{E7308669-12E6-4C20-82DC-0E6E9BF13F23}" dt="2024-09-09T13:11:36.767" v="143" actId="478"/>
          <ac:cxnSpMkLst>
            <pc:docMk/>
            <pc:sldMk cId="2762340033" sldId="321"/>
            <ac:cxnSpMk id="23" creationId="{00000000-0000-0000-0000-000000000000}"/>
          </ac:cxnSpMkLst>
        </pc:cxnChg>
      </pc:sldChg>
      <pc:sldChg chg="addSp delSp modSp mod">
        <pc:chgData name="Kelly De Leuze | GoodPlanet Belgium" userId="13461656-a2d6-4508-ace5-31c2c38ca7f1" providerId="ADAL" clId="{E7308669-12E6-4C20-82DC-0E6E9BF13F23}" dt="2024-09-09T13:11:21.196" v="139"/>
        <pc:sldMkLst>
          <pc:docMk/>
          <pc:sldMk cId="4019531898" sldId="322"/>
        </pc:sldMkLst>
        <pc:picChg chg="add mod">
          <ac:chgData name="Kelly De Leuze | GoodPlanet Belgium" userId="13461656-a2d6-4508-ace5-31c2c38ca7f1" providerId="ADAL" clId="{E7308669-12E6-4C20-82DC-0E6E9BF13F23}" dt="2024-09-09T13:11:21.196" v="139"/>
          <ac:picMkLst>
            <pc:docMk/>
            <pc:sldMk cId="4019531898" sldId="322"/>
            <ac:picMk id="4" creationId="{6C7649BA-0CBA-D9E3-6923-D43E6D982587}"/>
          </ac:picMkLst>
        </pc:picChg>
        <pc:picChg chg="del">
          <ac:chgData name="Kelly De Leuze | GoodPlanet Belgium" userId="13461656-a2d6-4508-ace5-31c2c38ca7f1" providerId="ADAL" clId="{E7308669-12E6-4C20-82DC-0E6E9BF13F23}" dt="2024-09-09T13:11:20.754" v="138" actId="478"/>
          <ac:picMkLst>
            <pc:docMk/>
            <pc:sldMk cId="4019531898" sldId="322"/>
            <ac:picMk id="10" creationId="{00000000-0000-0000-0000-000000000000}"/>
          </ac:picMkLst>
        </pc:picChg>
        <pc:cxnChg chg="del">
          <ac:chgData name="Kelly De Leuze | GoodPlanet Belgium" userId="13461656-a2d6-4508-ace5-31c2c38ca7f1" providerId="ADAL" clId="{E7308669-12E6-4C20-82DC-0E6E9BF13F23}" dt="2024-09-09T13:11:18.864" v="137" actId="478"/>
          <ac:cxnSpMkLst>
            <pc:docMk/>
            <pc:sldMk cId="4019531898" sldId="322"/>
            <ac:cxnSpMk id="23" creationId="{00000000-0000-0000-0000-000000000000}"/>
          </ac:cxnSpMkLst>
        </pc:cxnChg>
      </pc:sldChg>
      <pc:sldChg chg="addSp delSp modSp mod">
        <pc:chgData name="Kelly De Leuze | GoodPlanet Belgium" userId="13461656-a2d6-4508-ace5-31c2c38ca7f1" providerId="ADAL" clId="{E7308669-12E6-4C20-82DC-0E6E9BF13F23}" dt="2024-09-09T13:10:46.714" v="133" actId="478"/>
        <pc:sldMkLst>
          <pc:docMk/>
          <pc:sldMk cId="3515423616" sldId="323"/>
        </pc:sldMkLst>
        <pc:picChg chg="add mod">
          <ac:chgData name="Kelly De Leuze | GoodPlanet Belgium" userId="13461656-a2d6-4508-ace5-31c2c38ca7f1" providerId="ADAL" clId="{E7308669-12E6-4C20-82DC-0E6E9BF13F23}" dt="2024-09-09T13:10:44.259" v="132"/>
          <ac:picMkLst>
            <pc:docMk/>
            <pc:sldMk cId="3515423616" sldId="323"/>
            <ac:picMk id="4" creationId="{9BBE0520-D8CD-2F84-BE31-EE6DC2B18498}"/>
          </ac:picMkLst>
        </pc:picChg>
        <pc:picChg chg="del">
          <ac:chgData name="Kelly De Leuze | GoodPlanet Belgium" userId="13461656-a2d6-4508-ace5-31c2c38ca7f1" providerId="ADAL" clId="{E7308669-12E6-4C20-82DC-0E6E9BF13F23}" dt="2024-09-09T13:10:43.707" v="131" actId="478"/>
          <ac:picMkLst>
            <pc:docMk/>
            <pc:sldMk cId="3515423616" sldId="323"/>
            <ac:picMk id="10" creationId="{00000000-0000-0000-0000-000000000000}"/>
          </ac:picMkLst>
        </pc:picChg>
        <pc:cxnChg chg="del">
          <ac:chgData name="Kelly De Leuze | GoodPlanet Belgium" userId="13461656-a2d6-4508-ace5-31c2c38ca7f1" providerId="ADAL" clId="{E7308669-12E6-4C20-82DC-0E6E9BF13F23}" dt="2024-09-09T13:10:46.714" v="133" actId="478"/>
          <ac:cxnSpMkLst>
            <pc:docMk/>
            <pc:sldMk cId="3515423616" sldId="323"/>
            <ac:cxnSpMk id="23" creationId="{00000000-0000-0000-0000-000000000000}"/>
          </ac:cxnSpMkLst>
        </pc:cxnChg>
      </pc:sldChg>
      <pc:sldChg chg="addSp delSp modSp mod">
        <pc:chgData name="Kelly De Leuze | GoodPlanet Belgium" userId="13461656-a2d6-4508-ace5-31c2c38ca7f1" providerId="ADAL" clId="{E7308669-12E6-4C20-82DC-0E6E9BF13F23}" dt="2024-09-09T13:11:58.557" v="154"/>
        <pc:sldMkLst>
          <pc:docMk/>
          <pc:sldMk cId="3794102339" sldId="324"/>
        </pc:sldMkLst>
        <pc:picChg chg="add mod">
          <ac:chgData name="Kelly De Leuze | GoodPlanet Belgium" userId="13461656-a2d6-4508-ace5-31c2c38ca7f1" providerId="ADAL" clId="{E7308669-12E6-4C20-82DC-0E6E9BF13F23}" dt="2024-09-09T13:11:58.557" v="154"/>
          <ac:picMkLst>
            <pc:docMk/>
            <pc:sldMk cId="3794102339" sldId="324"/>
            <ac:picMk id="3" creationId="{059CF76F-F246-5F15-46C1-A071B088BBAD}"/>
          </ac:picMkLst>
        </pc:picChg>
        <pc:picChg chg="del">
          <ac:chgData name="Kelly De Leuze | GoodPlanet Belgium" userId="13461656-a2d6-4508-ace5-31c2c38ca7f1" providerId="ADAL" clId="{E7308669-12E6-4C20-82DC-0E6E9BF13F23}" dt="2024-09-09T13:11:55.689" v="152" actId="478"/>
          <ac:picMkLst>
            <pc:docMk/>
            <pc:sldMk cId="3794102339" sldId="324"/>
            <ac:picMk id="10" creationId="{00000000-0000-0000-0000-000000000000}"/>
          </ac:picMkLst>
        </pc:picChg>
        <pc:cxnChg chg="del">
          <ac:chgData name="Kelly De Leuze | GoodPlanet Belgium" userId="13461656-a2d6-4508-ace5-31c2c38ca7f1" providerId="ADAL" clId="{E7308669-12E6-4C20-82DC-0E6E9BF13F23}" dt="2024-09-09T13:11:58.067" v="153" actId="478"/>
          <ac:cxnSpMkLst>
            <pc:docMk/>
            <pc:sldMk cId="3794102339" sldId="324"/>
            <ac:cxnSpMk id="23" creationId="{00000000-0000-0000-0000-000000000000}"/>
          </ac:cxnSpMkLst>
        </pc:cxnChg>
      </pc:sldChg>
      <pc:sldChg chg="addSp delSp modSp mod">
        <pc:chgData name="Kelly De Leuze | GoodPlanet Belgium" userId="13461656-a2d6-4508-ace5-31c2c38ca7f1" providerId="ADAL" clId="{E7308669-12E6-4C20-82DC-0E6E9BF13F23}" dt="2024-09-09T13:09:58.231" v="118" actId="478"/>
        <pc:sldMkLst>
          <pc:docMk/>
          <pc:sldMk cId="2022611824" sldId="325"/>
        </pc:sldMkLst>
        <pc:picChg chg="add del mod">
          <ac:chgData name="Kelly De Leuze | GoodPlanet Belgium" userId="13461656-a2d6-4508-ace5-31c2c38ca7f1" providerId="ADAL" clId="{E7308669-12E6-4C20-82DC-0E6E9BF13F23}" dt="2024-09-09T13:09:35.769" v="116" actId="478"/>
          <ac:picMkLst>
            <pc:docMk/>
            <pc:sldMk cId="2022611824" sldId="325"/>
            <ac:picMk id="3" creationId="{0B8A83D9-D671-26AF-D094-04EA984E6091}"/>
          </ac:picMkLst>
        </pc:picChg>
        <pc:picChg chg="add mod">
          <ac:chgData name="Kelly De Leuze | GoodPlanet Belgium" userId="13461656-a2d6-4508-ace5-31c2c38ca7f1" providerId="ADAL" clId="{E7308669-12E6-4C20-82DC-0E6E9BF13F23}" dt="2024-09-09T13:09:55.311" v="117"/>
          <ac:picMkLst>
            <pc:docMk/>
            <pc:sldMk cId="2022611824" sldId="325"/>
            <ac:picMk id="4" creationId="{AAA60C64-AA22-026B-FD98-88824937C2CE}"/>
          </ac:picMkLst>
        </pc:picChg>
        <pc:picChg chg="del">
          <ac:chgData name="Kelly De Leuze | GoodPlanet Belgium" userId="13461656-a2d6-4508-ace5-31c2c38ca7f1" providerId="ADAL" clId="{E7308669-12E6-4C20-82DC-0E6E9BF13F23}" dt="2024-09-09T13:09:28.656" v="112" actId="478"/>
          <ac:picMkLst>
            <pc:docMk/>
            <pc:sldMk cId="2022611824" sldId="325"/>
            <ac:picMk id="10" creationId="{00000000-0000-0000-0000-000000000000}"/>
          </ac:picMkLst>
        </pc:picChg>
        <pc:cxnChg chg="del">
          <ac:chgData name="Kelly De Leuze | GoodPlanet Belgium" userId="13461656-a2d6-4508-ace5-31c2c38ca7f1" providerId="ADAL" clId="{E7308669-12E6-4C20-82DC-0E6E9BF13F23}" dt="2024-09-09T13:09:58.231" v="118" actId="478"/>
          <ac:cxnSpMkLst>
            <pc:docMk/>
            <pc:sldMk cId="2022611824" sldId="325"/>
            <ac:cxnSpMk id="23" creationId="{00000000-0000-0000-0000-000000000000}"/>
          </ac:cxnSpMkLst>
        </pc:cxnChg>
      </pc:sldChg>
      <pc:sldChg chg="addSp delSp modSp mod">
        <pc:chgData name="Kelly De Leuze | GoodPlanet Belgium" userId="13461656-a2d6-4508-ace5-31c2c38ca7f1" providerId="ADAL" clId="{E7308669-12E6-4C20-82DC-0E6E9BF13F23}" dt="2024-09-09T13:11:27.853" v="142"/>
        <pc:sldMkLst>
          <pc:docMk/>
          <pc:sldMk cId="4195882743" sldId="326"/>
        </pc:sldMkLst>
        <pc:picChg chg="add mod">
          <ac:chgData name="Kelly De Leuze | GoodPlanet Belgium" userId="13461656-a2d6-4508-ace5-31c2c38ca7f1" providerId="ADAL" clId="{E7308669-12E6-4C20-82DC-0E6E9BF13F23}" dt="2024-09-09T13:11:27.853" v="142"/>
          <ac:picMkLst>
            <pc:docMk/>
            <pc:sldMk cId="4195882743" sldId="326"/>
            <ac:picMk id="3" creationId="{7390C165-F97A-ECEA-0356-B5DFEF4F407F}"/>
          </ac:picMkLst>
        </pc:picChg>
        <pc:picChg chg="del">
          <ac:chgData name="Kelly De Leuze | GoodPlanet Belgium" userId="13461656-a2d6-4508-ace5-31c2c38ca7f1" providerId="ADAL" clId="{E7308669-12E6-4C20-82DC-0E6E9BF13F23}" dt="2024-09-09T13:11:27.362" v="141" actId="478"/>
          <ac:picMkLst>
            <pc:docMk/>
            <pc:sldMk cId="4195882743" sldId="326"/>
            <ac:picMk id="10" creationId="{00000000-0000-0000-0000-000000000000}"/>
          </ac:picMkLst>
        </pc:picChg>
        <pc:cxnChg chg="del">
          <ac:chgData name="Kelly De Leuze | GoodPlanet Belgium" userId="13461656-a2d6-4508-ace5-31c2c38ca7f1" providerId="ADAL" clId="{E7308669-12E6-4C20-82DC-0E6E9BF13F23}" dt="2024-09-09T13:11:25.357" v="140" actId="478"/>
          <ac:cxnSpMkLst>
            <pc:docMk/>
            <pc:sldMk cId="4195882743" sldId="326"/>
            <ac:cxnSpMk id="23" creationId="{00000000-0000-0000-0000-000000000000}"/>
          </ac:cxnSpMkLst>
        </pc:cxnChg>
      </pc:sldChg>
      <pc:sldChg chg="addSp delSp modSp mod">
        <pc:chgData name="Kelly De Leuze | GoodPlanet Belgium" userId="13461656-a2d6-4508-ace5-31c2c38ca7f1" providerId="ADAL" clId="{E7308669-12E6-4C20-82DC-0E6E9BF13F23}" dt="2024-09-09T13:10:52.665" v="136" actId="478"/>
        <pc:sldMkLst>
          <pc:docMk/>
          <pc:sldMk cId="3012876236" sldId="327"/>
        </pc:sldMkLst>
        <pc:picChg chg="add mod">
          <ac:chgData name="Kelly De Leuze | GoodPlanet Belgium" userId="13461656-a2d6-4508-ace5-31c2c38ca7f1" providerId="ADAL" clId="{E7308669-12E6-4C20-82DC-0E6E9BF13F23}" dt="2024-09-09T13:10:50.336" v="135"/>
          <ac:picMkLst>
            <pc:docMk/>
            <pc:sldMk cId="3012876236" sldId="327"/>
            <ac:picMk id="3" creationId="{4CC3A7AF-89E9-9F42-748D-13D9A19BE1EF}"/>
          </ac:picMkLst>
        </pc:picChg>
        <pc:picChg chg="del">
          <ac:chgData name="Kelly De Leuze | GoodPlanet Belgium" userId="13461656-a2d6-4508-ace5-31c2c38ca7f1" providerId="ADAL" clId="{E7308669-12E6-4C20-82DC-0E6E9BF13F23}" dt="2024-09-09T13:10:49.832" v="134" actId="478"/>
          <ac:picMkLst>
            <pc:docMk/>
            <pc:sldMk cId="3012876236" sldId="327"/>
            <ac:picMk id="10" creationId="{00000000-0000-0000-0000-000000000000}"/>
          </ac:picMkLst>
        </pc:picChg>
        <pc:cxnChg chg="del">
          <ac:chgData name="Kelly De Leuze | GoodPlanet Belgium" userId="13461656-a2d6-4508-ace5-31c2c38ca7f1" providerId="ADAL" clId="{E7308669-12E6-4C20-82DC-0E6E9BF13F23}" dt="2024-09-09T13:10:52.665" v="136" actId="478"/>
          <ac:cxnSpMkLst>
            <pc:docMk/>
            <pc:sldMk cId="3012876236" sldId="327"/>
            <ac:cxnSpMk id="23" creationId="{00000000-0000-0000-0000-000000000000}"/>
          </ac:cxnSpMkLst>
        </pc:cxnChg>
      </pc:sldChg>
      <pc:sldChg chg="addSp delSp modSp mod">
        <pc:chgData name="Kelly De Leuze | GoodPlanet Belgium" userId="13461656-a2d6-4508-ace5-31c2c38ca7f1" providerId="ADAL" clId="{E7308669-12E6-4C20-82DC-0E6E9BF13F23}" dt="2024-09-09T13:10:35.399" v="130"/>
        <pc:sldMkLst>
          <pc:docMk/>
          <pc:sldMk cId="1908806933" sldId="328"/>
        </pc:sldMkLst>
        <pc:picChg chg="add mod">
          <ac:chgData name="Kelly De Leuze | GoodPlanet Belgium" userId="13461656-a2d6-4508-ace5-31c2c38ca7f1" providerId="ADAL" clId="{E7308669-12E6-4C20-82DC-0E6E9BF13F23}" dt="2024-09-09T13:10:35.399" v="130"/>
          <ac:picMkLst>
            <pc:docMk/>
            <pc:sldMk cId="1908806933" sldId="328"/>
            <ac:picMk id="3" creationId="{E8900A4F-8214-2B68-B93A-C8AC6FAEC78D}"/>
          </ac:picMkLst>
        </pc:picChg>
        <pc:picChg chg="del">
          <ac:chgData name="Kelly De Leuze | GoodPlanet Belgium" userId="13461656-a2d6-4508-ace5-31c2c38ca7f1" providerId="ADAL" clId="{E7308669-12E6-4C20-82DC-0E6E9BF13F23}" dt="2024-09-09T13:10:34.810" v="129" actId="478"/>
          <ac:picMkLst>
            <pc:docMk/>
            <pc:sldMk cId="1908806933" sldId="328"/>
            <ac:picMk id="10" creationId="{00000000-0000-0000-0000-000000000000}"/>
          </ac:picMkLst>
        </pc:picChg>
        <pc:cxnChg chg="del">
          <ac:chgData name="Kelly De Leuze | GoodPlanet Belgium" userId="13461656-a2d6-4508-ace5-31c2c38ca7f1" providerId="ADAL" clId="{E7308669-12E6-4C20-82DC-0E6E9BF13F23}" dt="2024-09-09T13:10:33.551" v="128" actId="478"/>
          <ac:cxnSpMkLst>
            <pc:docMk/>
            <pc:sldMk cId="1908806933" sldId="328"/>
            <ac:cxnSpMk id="23" creationId="{00000000-0000-0000-0000-000000000000}"/>
          </ac:cxnSpMkLst>
        </pc:cxnChg>
      </pc:sldChg>
      <pc:sldChg chg="addSp delSp modSp mod">
        <pc:chgData name="Kelly De Leuze | GoodPlanet Belgium" userId="13461656-a2d6-4508-ace5-31c2c38ca7f1" providerId="ADAL" clId="{E7308669-12E6-4C20-82DC-0E6E9BF13F23}" dt="2024-09-09T13:10:29.065" v="127" actId="478"/>
        <pc:sldMkLst>
          <pc:docMk/>
          <pc:sldMk cId="1173117740" sldId="329"/>
        </pc:sldMkLst>
        <pc:picChg chg="add mod">
          <ac:chgData name="Kelly De Leuze | GoodPlanet Belgium" userId="13461656-a2d6-4508-ace5-31c2c38ca7f1" providerId="ADAL" clId="{E7308669-12E6-4C20-82DC-0E6E9BF13F23}" dt="2024-09-09T13:10:26.442" v="126"/>
          <ac:picMkLst>
            <pc:docMk/>
            <pc:sldMk cId="1173117740" sldId="329"/>
            <ac:picMk id="3" creationId="{99C522D4-A628-73E5-45F0-E0458591B54C}"/>
          </ac:picMkLst>
        </pc:picChg>
        <pc:picChg chg="del">
          <ac:chgData name="Kelly De Leuze | GoodPlanet Belgium" userId="13461656-a2d6-4508-ace5-31c2c38ca7f1" providerId="ADAL" clId="{E7308669-12E6-4C20-82DC-0E6E9BF13F23}" dt="2024-09-09T13:10:25.864" v="125" actId="478"/>
          <ac:picMkLst>
            <pc:docMk/>
            <pc:sldMk cId="1173117740" sldId="329"/>
            <ac:picMk id="10" creationId="{00000000-0000-0000-0000-000000000000}"/>
          </ac:picMkLst>
        </pc:picChg>
        <pc:cxnChg chg="del">
          <ac:chgData name="Kelly De Leuze | GoodPlanet Belgium" userId="13461656-a2d6-4508-ace5-31c2c38ca7f1" providerId="ADAL" clId="{E7308669-12E6-4C20-82DC-0E6E9BF13F23}" dt="2024-09-09T13:10:29.065" v="127" actId="478"/>
          <ac:cxnSpMkLst>
            <pc:docMk/>
            <pc:sldMk cId="1173117740" sldId="329"/>
            <ac:cxnSpMk id="23" creationId="{00000000-0000-0000-0000-000000000000}"/>
          </ac:cxnSpMkLst>
        </pc:cxnChg>
      </pc:sldChg>
      <pc:sldChg chg="addSp delSp modSp mod">
        <pc:chgData name="Kelly De Leuze | GoodPlanet Belgium" userId="13461656-a2d6-4508-ace5-31c2c38ca7f1" providerId="ADAL" clId="{E7308669-12E6-4C20-82DC-0E6E9BF13F23}" dt="2024-09-09T13:10:17.104" v="124"/>
        <pc:sldMkLst>
          <pc:docMk/>
          <pc:sldMk cId="790451508" sldId="330"/>
        </pc:sldMkLst>
        <pc:picChg chg="add mod">
          <ac:chgData name="Kelly De Leuze | GoodPlanet Belgium" userId="13461656-a2d6-4508-ace5-31c2c38ca7f1" providerId="ADAL" clId="{E7308669-12E6-4C20-82DC-0E6E9BF13F23}" dt="2024-09-09T13:10:17.104" v="124"/>
          <ac:picMkLst>
            <pc:docMk/>
            <pc:sldMk cId="790451508" sldId="330"/>
            <ac:picMk id="3" creationId="{A0FBD198-0990-7D08-2FFA-FD92382E1B17}"/>
          </ac:picMkLst>
        </pc:picChg>
        <pc:picChg chg="del">
          <ac:chgData name="Kelly De Leuze | GoodPlanet Belgium" userId="13461656-a2d6-4508-ace5-31c2c38ca7f1" providerId="ADAL" clId="{E7308669-12E6-4C20-82DC-0E6E9BF13F23}" dt="2024-09-09T13:10:13.265" v="122" actId="478"/>
          <ac:picMkLst>
            <pc:docMk/>
            <pc:sldMk cId="790451508" sldId="330"/>
            <ac:picMk id="10" creationId="{00000000-0000-0000-0000-000000000000}"/>
          </ac:picMkLst>
        </pc:picChg>
        <pc:cxnChg chg="del">
          <ac:chgData name="Kelly De Leuze | GoodPlanet Belgium" userId="13461656-a2d6-4508-ace5-31c2c38ca7f1" providerId="ADAL" clId="{E7308669-12E6-4C20-82DC-0E6E9BF13F23}" dt="2024-09-09T13:10:16.645" v="123" actId="478"/>
          <ac:cxnSpMkLst>
            <pc:docMk/>
            <pc:sldMk cId="790451508" sldId="330"/>
            <ac:cxnSpMk id="23" creationId="{00000000-0000-0000-0000-000000000000}"/>
          </ac:cxnSpMkLst>
        </pc:cxnChg>
      </pc:sldChg>
      <pc:sldChg chg="addSp delSp modSp mod">
        <pc:chgData name="Kelly De Leuze | GoodPlanet Belgium" userId="13461656-a2d6-4508-ace5-31c2c38ca7f1" providerId="ADAL" clId="{E7308669-12E6-4C20-82DC-0E6E9BF13F23}" dt="2024-09-09T13:57:45.154" v="269"/>
        <pc:sldMkLst>
          <pc:docMk/>
          <pc:sldMk cId="2035876932" sldId="331"/>
        </pc:sldMkLst>
        <pc:picChg chg="add mod">
          <ac:chgData name="Kelly De Leuze | GoodPlanet Belgium" userId="13461656-a2d6-4508-ace5-31c2c38ca7f1" providerId="ADAL" clId="{E7308669-12E6-4C20-82DC-0E6E9BF13F23}" dt="2024-09-09T13:07:17.201" v="73"/>
          <ac:picMkLst>
            <pc:docMk/>
            <pc:sldMk cId="2035876932" sldId="331"/>
            <ac:picMk id="5" creationId="{1A449D59-6FBF-21B2-A460-D8FA45971F39}"/>
          </ac:picMkLst>
        </pc:picChg>
        <pc:picChg chg="add mod">
          <ac:chgData name="Kelly De Leuze | GoodPlanet Belgium" userId="13461656-a2d6-4508-ace5-31c2c38ca7f1" providerId="ADAL" clId="{E7308669-12E6-4C20-82DC-0E6E9BF13F23}" dt="2024-09-09T13:57:45.154" v="269"/>
          <ac:picMkLst>
            <pc:docMk/>
            <pc:sldMk cId="2035876932" sldId="331"/>
            <ac:picMk id="6" creationId="{D16E7AB1-22B5-B062-521A-F268846A1EE3}"/>
          </ac:picMkLst>
        </pc:picChg>
        <pc:picChg chg="del">
          <ac:chgData name="Kelly De Leuze | GoodPlanet Belgium" userId="13461656-a2d6-4508-ace5-31c2c38ca7f1" providerId="ADAL" clId="{E7308669-12E6-4C20-82DC-0E6E9BF13F23}" dt="2024-09-09T13:57:44.729" v="268" actId="478"/>
          <ac:picMkLst>
            <pc:docMk/>
            <pc:sldMk cId="2035876932" sldId="331"/>
            <ac:picMk id="7" creationId="{E3009BD6-68DD-4D7F-BACD-8CFDDEA0A185}"/>
          </ac:picMkLst>
        </pc:picChg>
        <pc:picChg chg="del">
          <ac:chgData name="Kelly De Leuze | GoodPlanet Belgium" userId="13461656-a2d6-4508-ace5-31c2c38ca7f1" providerId="ADAL" clId="{E7308669-12E6-4C20-82DC-0E6E9BF13F23}" dt="2024-09-09T13:07:16.790" v="72" actId="478"/>
          <ac:picMkLst>
            <pc:docMk/>
            <pc:sldMk cId="2035876932" sldId="331"/>
            <ac:picMk id="8" creationId="{19E10FB8-7B45-4CBC-9458-C6AF69D5D3BA}"/>
          </ac:picMkLst>
        </pc:picChg>
      </pc:sldChg>
      <pc:sldChg chg="addSp delSp modSp mod">
        <pc:chgData name="Kelly De Leuze | GoodPlanet Belgium" userId="13461656-a2d6-4508-ace5-31c2c38ca7f1" providerId="ADAL" clId="{E7308669-12E6-4C20-82DC-0E6E9BF13F23}" dt="2024-09-09T13:57:54.893" v="273"/>
        <pc:sldMkLst>
          <pc:docMk/>
          <pc:sldMk cId="3500944807" sldId="333"/>
        </pc:sldMkLst>
        <pc:picChg chg="add mod">
          <ac:chgData name="Kelly De Leuze | GoodPlanet Belgium" userId="13461656-a2d6-4508-ace5-31c2c38ca7f1" providerId="ADAL" clId="{E7308669-12E6-4C20-82DC-0E6E9BF13F23}" dt="2024-09-09T13:07:25.700" v="77"/>
          <ac:picMkLst>
            <pc:docMk/>
            <pc:sldMk cId="3500944807" sldId="333"/>
            <ac:picMk id="5" creationId="{D67FCA84-924F-4F1C-D422-57EB8EDD5E76}"/>
          </ac:picMkLst>
        </pc:picChg>
        <pc:picChg chg="add mod">
          <ac:chgData name="Kelly De Leuze | GoodPlanet Belgium" userId="13461656-a2d6-4508-ace5-31c2c38ca7f1" providerId="ADAL" clId="{E7308669-12E6-4C20-82DC-0E6E9BF13F23}" dt="2024-09-09T13:57:54.893" v="273"/>
          <ac:picMkLst>
            <pc:docMk/>
            <pc:sldMk cId="3500944807" sldId="333"/>
            <ac:picMk id="6" creationId="{FB393F2F-37E4-7C42-A5B4-9FCD2AA7BD71}"/>
          </ac:picMkLst>
        </pc:picChg>
        <pc:picChg chg="del">
          <ac:chgData name="Kelly De Leuze | GoodPlanet Belgium" userId="13461656-a2d6-4508-ace5-31c2c38ca7f1" providerId="ADAL" clId="{E7308669-12E6-4C20-82DC-0E6E9BF13F23}" dt="2024-09-09T13:57:54.467" v="272" actId="478"/>
          <ac:picMkLst>
            <pc:docMk/>
            <pc:sldMk cId="3500944807" sldId="333"/>
            <ac:picMk id="7" creationId="{E3009BD6-68DD-4D7F-BACD-8CFDDEA0A185}"/>
          </ac:picMkLst>
        </pc:picChg>
        <pc:picChg chg="del">
          <ac:chgData name="Kelly De Leuze | GoodPlanet Belgium" userId="13461656-a2d6-4508-ace5-31c2c38ca7f1" providerId="ADAL" clId="{E7308669-12E6-4C20-82DC-0E6E9BF13F23}" dt="2024-09-09T13:07:25.418" v="76" actId="478"/>
          <ac:picMkLst>
            <pc:docMk/>
            <pc:sldMk cId="3500944807" sldId="333"/>
            <ac:picMk id="8" creationId="{19E10FB8-7B45-4CBC-9458-C6AF69D5D3BA}"/>
          </ac:picMkLst>
        </pc:picChg>
      </pc:sldChg>
      <pc:sldChg chg="addSp delSp modSp mod">
        <pc:chgData name="Kelly De Leuze | GoodPlanet Belgium" userId="13461656-a2d6-4508-ace5-31c2c38ca7f1" providerId="ADAL" clId="{E7308669-12E6-4C20-82DC-0E6E9BF13F23}" dt="2024-09-09T13:57:35.175" v="265"/>
        <pc:sldMkLst>
          <pc:docMk/>
          <pc:sldMk cId="2624953732" sldId="334"/>
        </pc:sldMkLst>
        <pc:picChg chg="add mod">
          <ac:chgData name="Kelly De Leuze | GoodPlanet Belgium" userId="13461656-a2d6-4508-ace5-31c2c38ca7f1" providerId="ADAL" clId="{E7308669-12E6-4C20-82DC-0E6E9BF13F23}" dt="2024-09-09T13:07:07.785" v="69"/>
          <ac:picMkLst>
            <pc:docMk/>
            <pc:sldMk cId="2624953732" sldId="334"/>
            <ac:picMk id="5" creationId="{30816CE7-4B2B-4E02-B913-5D56A159D1A5}"/>
          </ac:picMkLst>
        </pc:picChg>
        <pc:picChg chg="add mod">
          <ac:chgData name="Kelly De Leuze | GoodPlanet Belgium" userId="13461656-a2d6-4508-ace5-31c2c38ca7f1" providerId="ADAL" clId="{E7308669-12E6-4C20-82DC-0E6E9BF13F23}" dt="2024-09-09T13:57:35.175" v="265"/>
          <ac:picMkLst>
            <pc:docMk/>
            <pc:sldMk cId="2624953732" sldId="334"/>
            <ac:picMk id="6" creationId="{C9BDC602-B5D2-39D9-53FF-69454EFDAD9B}"/>
          </ac:picMkLst>
        </pc:picChg>
        <pc:picChg chg="del">
          <ac:chgData name="Kelly De Leuze | GoodPlanet Belgium" userId="13461656-a2d6-4508-ace5-31c2c38ca7f1" providerId="ADAL" clId="{E7308669-12E6-4C20-82DC-0E6E9BF13F23}" dt="2024-09-09T13:57:34.733" v="264" actId="478"/>
          <ac:picMkLst>
            <pc:docMk/>
            <pc:sldMk cId="2624953732" sldId="334"/>
            <ac:picMk id="7" creationId="{E3009BD6-68DD-4D7F-BACD-8CFDDEA0A185}"/>
          </ac:picMkLst>
        </pc:picChg>
        <pc:picChg chg="del">
          <ac:chgData name="Kelly De Leuze | GoodPlanet Belgium" userId="13461656-a2d6-4508-ace5-31c2c38ca7f1" providerId="ADAL" clId="{E7308669-12E6-4C20-82DC-0E6E9BF13F23}" dt="2024-09-09T13:07:07.439" v="68" actId="478"/>
          <ac:picMkLst>
            <pc:docMk/>
            <pc:sldMk cId="2624953732" sldId="334"/>
            <ac:picMk id="8" creationId="{19E10FB8-7B45-4CBC-9458-C6AF69D5D3BA}"/>
          </ac:picMkLst>
        </pc:picChg>
      </pc:sldChg>
      <pc:sldChg chg="addSp delSp modSp mod">
        <pc:chgData name="Kelly De Leuze | GoodPlanet Belgium" userId="13461656-a2d6-4508-ace5-31c2c38ca7f1" providerId="ADAL" clId="{E7308669-12E6-4C20-82DC-0E6E9BF13F23}" dt="2024-09-09T13:58:32.192" v="289"/>
        <pc:sldMkLst>
          <pc:docMk/>
          <pc:sldMk cId="4242062770" sldId="335"/>
        </pc:sldMkLst>
        <pc:picChg chg="add mod">
          <ac:chgData name="Kelly De Leuze | GoodPlanet Belgium" userId="13461656-a2d6-4508-ace5-31c2c38ca7f1" providerId="ADAL" clId="{E7308669-12E6-4C20-82DC-0E6E9BF13F23}" dt="2024-09-09T13:08:02.937" v="93"/>
          <ac:picMkLst>
            <pc:docMk/>
            <pc:sldMk cId="4242062770" sldId="335"/>
            <ac:picMk id="5" creationId="{97C8611D-8D18-ED67-DDF2-96733ED9A92A}"/>
          </ac:picMkLst>
        </pc:picChg>
        <pc:picChg chg="add mod">
          <ac:chgData name="Kelly De Leuze | GoodPlanet Belgium" userId="13461656-a2d6-4508-ace5-31c2c38ca7f1" providerId="ADAL" clId="{E7308669-12E6-4C20-82DC-0E6E9BF13F23}" dt="2024-09-09T13:58:32.192" v="289"/>
          <ac:picMkLst>
            <pc:docMk/>
            <pc:sldMk cId="4242062770" sldId="335"/>
            <ac:picMk id="6" creationId="{F33090DE-12E2-1A9D-0219-5BD4A1376189}"/>
          </ac:picMkLst>
        </pc:picChg>
        <pc:picChg chg="del">
          <ac:chgData name="Kelly De Leuze | GoodPlanet Belgium" userId="13461656-a2d6-4508-ace5-31c2c38ca7f1" providerId="ADAL" clId="{E7308669-12E6-4C20-82DC-0E6E9BF13F23}" dt="2024-09-09T13:58:31.751" v="288" actId="478"/>
          <ac:picMkLst>
            <pc:docMk/>
            <pc:sldMk cId="4242062770" sldId="335"/>
            <ac:picMk id="7" creationId="{E3009BD6-68DD-4D7F-BACD-8CFDDEA0A185}"/>
          </ac:picMkLst>
        </pc:picChg>
        <pc:picChg chg="del">
          <ac:chgData name="Kelly De Leuze | GoodPlanet Belgium" userId="13461656-a2d6-4508-ace5-31c2c38ca7f1" providerId="ADAL" clId="{E7308669-12E6-4C20-82DC-0E6E9BF13F23}" dt="2024-09-09T13:08:02.536" v="92" actId="478"/>
          <ac:picMkLst>
            <pc:docMk/>
            <pc:sldMk cId="4242062770" sldId="335"/>
            <ac:picMk id="8" creationId="{19E10FB8-7B45-4CBC-9458-C6AF69D5D3BA}"/>
          </ac:picMkLst>
        </pc:picChg>
      </pc:sldChg>
      <pc:sldChg chg="addSp delSp modSp mod">
        <pc:chgData name="Kelly De Leuze | GoodPlanet Belgium" userId="13461656-a2d6-4508-ace5-31c2c38ca7f1" providerId="ADAL" clId="{E7308669-12E6-4C20-82DC-0E6E9BF13F23}" dt="2024-09-09T13:58:03.479" v="277"/>
        <pc:sldMkLst>
          <pc:docMk/>
          <pc:sldMk cId="4012186049" sldId="336"/>
        </pc:sldMkLst>
        <pc:picChg chg="add mod">
          <ac:chgData name="Kelly De Leuze | GoodPlanet Belgium" userId="13461656-a2d6-4508-ace5-31c2c38ca7f1" providerId="ADAL" clId="{E7308669-12E6-4C20-82DC-0E6E9BF13F23}" dt="2024-09-09T13:07:34.501" v="81"/>
          <ac:picMkLst>
            <pc:docMk/>
            <pc:sldMk cId="4012186049" sldId="336"/>
            <ac:picMk id="5" creationId="{4FDAEF17-15FE-CD11-30AA-5B134F5D56CE}"/>
          </ac:picMkLst>
        </pc:picChg>
        <pc:picChg chg="add mod">
          <ac:chgData name="Kelly De Leuze | GoodPlanet Belgium" userId="13461656-a2d6-4508-ace5-31c2c38ca7f1" providerId="ADAL" clId="{E7308669-12E6-4C20-82DC-0E6E9BF13F23}" dt="2024-09-09T13:58:03.479" v="277"/>
          <ac:picMkLst>
            <pc:docMk/>
            <pc:sldMk cId="4012186049" sldId="336"/>
            <ac:picMk id="6" creationId="{068E2C37-3A8F-D706-921C-B66ACB6C5E1C}"/>
          </ac:picMkLst>
        </pc:picChg>
        <pc:picChg chg="del">
          <ac:chgData name="Kelly De Leuze | GoodPlanet Belgium" userId="13461656-a2d6-4508-ace5-31c2c38ca7f1" providerId="ADAL" clId="{E7308669-12E6-4C20-82DC-0E6E9BF13F23}" dt="2024-09-09T13:58:03.012" v="276" actId="478"/>
          <ac:picMkLst>
            <pc:docMk/>
            <pc:sldMk cId="4012186049" sldId="336"/>
            <ac:picMk id="7" creationId="{E3009BD6-68DD-4D7F-BACD-8CFDDEA0A185}"/>
          </ac:picMkLst>
        </pc:picChg>
        <pc:picChg chg="del">
          <ac:chgData name="Kelly De Leuze | GoodPlanet Belgium" userId="13461656-a2d6-4508-ace5-31c2c38ca7f1" providerId="ADAL" clId="{E7308669-12E6-4C20-82DC-0E6E9BF13F23}" dt="2024-09-09T13:07:34.072" v="80" actId="478"/>
          <ac:picMkLst>
            <pc:docMk/>
            <pc:sldMk cId="4012186049" sldId="336"/>
            <ac:picMk id="8" creationId="{19E10FB8-7B45-4CBC-9458-C6AF69D5D3BA}"/>
          </ac:picMkLst>
        </pc:picChg>
      </pc:sldChg>
      <pc:sldChg chg="addSp delSp modSp mod">
        <pc:chgData name="Kelly De Leuze | GoodPlanet Belgium" userId="13461656-a2d6-4508-ace5-31c2c38ca7f1" providerId="ADAL" clId="{E7308669-12E6-4C20-82DC-0E6E9BF13F23}" dt="2024-09-09T13:58:13.921" v="281"/>
        <pc:sldMkLst>
          <pc:docMk/>
          <pc:sldMk cId="3258118592" sldId="337"/>
        </pc:sldMkLst>
        <pc:picChg chg="add mod">
          <ac:chgData name="Kelly De Leuze | GoodPlanet Belgium" userId="13461656-a2d6-4508-ace5-31c2c38ca7f1" providerId="ADAL" clId="{E7308669-12E6-4C20-82DC-0E6E9BF13F23}" dt="2024-09-09T13:07:42.433" v="85"/>
          <ac:picMkLst>
            <pc:docMk/>
            <pc:sldMk cId="3258118592" sldId="337"/>
            <ac:picMk id="5" creationId="{EE485E2D-138A-E38E-4B29-E09D82640991}"/>
          </ac:picMkLst>
        </pc:picChg>
        <pc:picChg chg="add mod">
          <ac:chgData name="Kelly De Leuze | GoodPlanet Belgium" userId="13461656-a2d6-4508-ace5-31c2c38ca7f1" providerId="ADAL" clId="{E7308669-12E6-4C20-82DC-0E6E9BF13F23}" dt="2024-09-09T13:58:13.921" v="281"/>
          <ac:picMkLst>
            <pc:docMk/>
            <pc:sldMk cId="3258118592" sldId="337"/>
            <ac:picMk id="6" creationId="{CCDC0E1C-C652-8720-9284-83F335DDE753}"/>
          </ac:picMkLst>
        </pc:picChg>
        <pc:picChg chg="del">
          <ac:chgData name="Kelly De Leuze | GoodPlanet Belgium" userId="13461656-a2d6-4508-ace5-31c2c38ca7f1" providerId="ADAL" clId="{E7308669-12E6-4C20-82DC-0E6E9BF13F23}" dt="2024-09-09T13:58:13.450" v="280" actId="478"/>
          <ac:picMkLst>
            <pc:docMk/>
            <pc:sldMk cId="3258118592" sldId="337"/>
            <ac:picMk id="7" creationId="{E3009BD6-68DD-4D7F-BACD-8CFDDEA0A185}"/>
          </ac:picMkLst>
        </pc:picChg>
        <pc:picChg chg="del">
          <ac:chgData name="Kelly De Leuze | GoodPlanet Belgium" userId="13461656-a2d6-4508-ace5-31c2c38ca7f1" providerId="ADAL" clId="{E7308669-12E6-4C20-82DC-0E6E9BF13F23}" dt="2024-09-09T13:07:42.187" v="84" actId="478"/>
          <ac:picMkLst>
            <pc:docMk/>
            <pc:sldMk cId="3258118592" sldId="337"/>
            <ac:picMk id="8" creationId="{19E10FB8-7B45-4CBC-9458-C6AF69D5D3BA}"/>
          </ac:picMkLst>
        </pc:picChg>
      </pc:sldChg>
      <pc:sldChg chg="addSp delSp modSp mod">
        <pc:chgData name="Kelly De Leuze | GoodPlanet Belgium" userId="13461656-a2d6-4508-ace5-31c2c38ca7f1" providerId="ADAL" clId="{E7308669-12E6-4C20-82DC-0E6E9BF13F23}" dt="2024-09-09T13:58:27.271" v="287"/>
        <pc:sldMkLst>
          <pc:docMk/>
          <pc:sldMk cId="1922341282" sldId="338"/>
        </pc:sldMkLst>
        <pc:picChg chg="add mod">
          <ac:chgData name="Kelly De Leuze | GoodPlanet Belgium" userId="13461656-a2d6-4508-ace5-31c2c38ca7f1" providerId="ADAL" clId="{E7308669-12E6-4C20-82DC-0E6E9BF13F23}" dt="2024-09-09T13:07:57.105" v="91"/>
          <ac:picMkLst>
            <pc:docMk/>
            <pc:sldMk cId="1922341282" sldId="338"/>
            <ac:picMk id="5" creationId="{8C89FF9B-5C55-7DB5-1C91-BFB9D1D67CE2}"/>
          </ac:picMkLst>
        </pc:picChg>
        <pc:picChg chg="add mod">
          <ac:chgData name="Kelly De Leuze | GoodPlanet Belgium" userId="13461656-a2d6-4508-ace5-31c2c38ca7f1" providerId="ADAL" clId="{E7308669-12E6-4C20-82DC-0E6E9BF13F23}" dt="2024-09-09T13:58:27.271" v="287"/>
          <ac:picMkLst>
            <pc:docMk/>
            <pc:sldMk cId="1922341282" sldId="338"/>
            <ac:picMk id="6" creationId="{73E914D6-FCB7-FF33-A2CD-4B8186CF0115}"/>
          </ac:picMkLst>
        </pc:picChg>
        <pc:picChg chg="del">
          <ac:chgData name="Kelly De Leuze | GoodPlanet Belgium" userId="13461656-a2d6-4508-ace5-31c2c38ca7f1" providerId="ADAL" clId="{E7308669-12E6-4C20-82DC-0E6E9BF13F23}" dt="2024-09-09T13:58:26.830" v="286" actId="478"/>
          <ac:picMkLst>
            <pc:docMk/>
            <pc:sldMk cId="1922341282" sldId="338"/>
            <ac:picMk id="7" creationId="{E3009BD6-68DD-4D7F-BACD-8CFDDEA0A185}"/>
          </ac:picMkLst>
        </pc:picChg>
        <pc:picChg chg="del">
          <ac:chgData name="Kelly De Leuze | GoodPlanet Belgium" userId="13461656-a2d6-4508-ace5-31c2c38ca7f1" providerId="ADAL" clId="{E7308669-12E6-4C20-82DC-0E6E9BF13F23}" dt="2024-09-09T13:07:56.285" v="90" actId="478"/>
          <ac:picMkLst>
            <pc:docMk/>
            <pc:sldMk cId="1922341282" sldId="338"/>
            <ac:picMk id="8" creationId="{19E10FB8-7B45-4CBC-9458-C6AF69D5D3BA}"/>
          </ac:picMkLst>
        </pc:picChg>
      </pc:sldChg>
      <pc:sldChg chg="addSp delSp modSp mod">
        <pc:chgData name="Kelly De Leuze | GoodPlanet Belgium" userId="13461656-a2d6-4508-ace5-31c2c38ca7f1" providerId="ADAL" clId="{E7308669-12E6-4C20-82DC-0E6E9BF13F23}" dt="2024-09-09T13:57:41.255" v="267"/>
        <pc:sldMkLst>
          <pc:docMk/>
          <pc:sldMk cId="3732433504" sldId="339"/>
        </pc:sldMkLst>
        <pc:picChg chg="add mod">
          <ac:chgData name="Kelly De Leuze | GoodPlanet Belgium" userId="13461656-a2d6-4508-ace5-31c2c38ca7f1" providerId="ADAL" clId="{E7308669-12E6-4C20-82DC-0E6E9BF13F23}" dt="2024-09-09T13:07:11.553" v="71"/>
          <ac:picMkLst>
            <pc:docMk/>
            <pc:sldMk cId="3732433504" sldId="339"/>
            <ac:picMk id="5" creationId="{5AA99FD0-77D0-DC78-C491-78651E0BBFB1}"/>
          </ac:picMkLst>
        </pc:picChg>
        <pc:picChg chg="add mod">
          <ac:chgData name="Kelly De Leuze | GoodPlanet Belgium" userId="13461656-a2d6-4508-ace5-31c2c38ca7f1" providerId="ADAL" clId="{E7308669-12E6-4C20-82DC-0E6E9BF13F23}" dt="2024-09-09T13:57:41.255" v="267"/>
          <ac:picMkLst>
            <pc:docMk/>
            <pc:sldMk cId="3732433504" sldId="339"/>
            <ac:picMk id="6" creationId="{B4BB746F-16AD-D4DE-C664-227BFA020F5E}"/>
          </ac:picMkLst>
        </pc:picChg>
        <pc:picChg chg="del">
          <ac:chgData name="Kelly De Leuze | GoodPlanet Belgium" userId="13461656-a2d6-4508-ace5-31c2c38ca7f1" providerId="ADAL" clId="{E7308669-12E6-4C20-82DC-0E6E9BF13F23}" dt="2024-09-09T13:57:40.791" v="266" actId="478"/>
          <ac:picMkLst>
            <pc:docMk/>
            <pc:sldMk cId="3732433504" sldId="339"/>
            <ac:picMk id="7" creationId="{E3009BD6-68DD-4D7F-BACD-8CFDDEA0A185}"/>
          </ac:picMkLst>
        </pc:picChg>
        <pc:picChg chg="del">
          <ac:chgData name="Kelly De Leuze | GoodPlanet Belgium" userId="13461656-a2d6-4508-ace5-31c2c38ca7f1" providerId="ADAL" clId="{E7308669-12E6-4C20-82DC-0E6E9BF13F23}" dt="2024-09-09T13:07:11.174" v="70" actId="478"/>
          <ac:picMkLst>
            <pc:docMk/>
            <pc:sldMk cId="3732433504" sldId="339"/>
            <ac:picMk id="8" creationId="{19E10FB8-7B45-4CBC-9458-C6AF69D5D3BA}"/>
          </ac:picMkLst>
        </pc:picChg>
      </pc:sldChg>
      <pc:sldChg chg="addSp delSp modSp mod">
        <pc:chgData name="Kelly De Leuze | GoodPlanet Belgium" userId="13461656-a2d6-4508-ace5-31c2c38ca7f1" providerId="ADAL" clId="{E7308669-12E6-4C20-82DC-0E6E9BF13F23}" dt="2024-09-09T13:58:37.527" v="291"/>
        <pc:sldMkLst>
          <pc:docMk/>
          <pc:sldMk cId="1488352357" sldId="340"/>
        </pc:sldMkLst>
        <pc:picChg chg="add mod">
          <ac:chgData name="Kelly De Leuze | GoodPlanet Belgium" userId="13461656-a2d6-4508-ace5-31c2c38ca7f1" providerId="ADAL" clId="{E7308669-12E6-4C20-82DC-0E6E9BF13F23}" dt="2024-09-09T13:08:07.409" v="95"/>
          <ac:picMkLst>
            <pc:docMk/>
            <pc:sldMk cId="1488352357" sldId="340"/>
            <ac:picMk id="5" creationId="{21FBE02A-3F53-E243-0318-974193F60BDE}"/>
          </ac:picMkLst>
        </pc:picChg>
        <pc:picChg chg="add mod">
          <ac:chgData name="Kelly De Leuze | GoodPlanet Belgium" userId="13461656-a2d6-4508-ace5-31c2c38ca7f1" providerId="ADAL" clId="{E7308669-12E6-4C20-82DC-0E6E9BF13F23}" dt="2024-09-09T13:58:37.527" v="291"/>
          <ac:picMkLst>
            <pc:docMk/>
            <pc:sldMk cId="1488352357" sldId="340"/>
            <ac:picMk id="6" creationId="{2E894001-C959-FEAF-5D86-14EC0A7DF19C}"/>
          </ac:picMkLst>
        </pc:picChg>
        <pc:picChg chg="del">
          <ac:chgData name="Kelly De Leuze | GoodPlanet Belgium" userId="13461656-a2d6-4508-ace5-31c2c38ca7f1" providerId="ADAL" clId="{E7308669-12E6-4C20-82DC-0E6E9BF13F23}" dt="2024-09-09T13:58:37.111" v="290" actId="478"/>
          <ac:picMkLst>
            <pc:docMk/>
            <pc:sldMk cId="1488352357" sldId="340"/>
            <ac:picMk id="7" creationId="{E3009BD6-68DD-4D7F-BACD-8CFDDEA0A185}"/>
          </ac:picMkLst>
        </pc:picChg>
        <pc:picChg chg="del">
          <ac:chgData name="Kelly De Leuze | GoodPlanet Belgium" userId="13461656-a2d6-4508-ace5-31c2c38ca7f1" providerId="ADAL" clId="{E7308669-12E6-4C20-82DC-0E6E9BF13F23}" dt="2024-09-09T13:08:06.180" v="94" actId="478"/>
          <ac:picMkLst>
            <pc:docMk/>
            <pc:sldMk cId="1488352357" sldId="340"/>
            <ac:picMk id="8" creationId="{19E10FB8-7B45-4CBC-9458-C6AF69D5D3BA}"/>
          </ac:picMkLst>
        </pc:picChg>
      </pc:sldChg>
      <pc:sldChg chg="addSp delSp modSp mod">
        <pc:chgData name="Kelly De Leuze | GoodPlanet Belgium" userId="13461656-a2d6-4508-ace5-31c2c38ca7f1" providerId="ADAL" clId="{E7308669-12E6-4C20-82DC-0E6E9BF13F23}" dt="2024-09-09T13:57:58.242" v="275"/>
        <pc:sldMkLst>
          <pc:docMk/>
          <pc:sldMk cId="701400668" sldId="341"/>
        </pc:sldMkLst>
        <pc:picChg chg="add mod">
          <ac:chgData name="Kelly De Leuze | GoodPlanet Belgium" userId="13461656-a2d6-4508-ace5-31c2c38ca7f1" providerId="ADAL" clId="{E7308669-12E6-4C20-82DC-0E6E9BF13F23}" dt="2024-09-09T13:07:29.208" v="79"/>
          <ac:picMkLst>
            <pc:docMk/>
            <pc:sldMk cId="701400668" sldId="341"/>
            <ac:picMk id="5" creationId="{C0601E23-E7DF-291C-DD4C-17C00BB5FB7B}"/>
          </ac:picMkLst>
        </pc:picChg>
        <pc:picChg chg="add mod">
          <ac:chgData name="Kelly De Leuze | GoodPlanet Belgium" userId="13461656-a2d6-4508-ace5-31c2c38ca7f1" providerId="ADAL" clId="{E7308669-12E6-4C20-82DC-0E6E9BF13F23}" dt="2024-09-09T13:57:58.242" v="275"/>
          <ac:picMkLst>
            <pc:docMk/>
            <pc:sldMk cId="701400668" sldId="341"/>
            <ac:picMk id="6" creationId="{51404E2F-381D-3557-86CC-2F1500794ACD}"/>
          </ac:picMkLst>
        </pc:picChg>
        <pc:picChg chg="del">
          <ac:chgData name="Kelly De Leuze | GoodPlanet Belgium" userId="13461656-a2d6-4508-ace5-31c2c38ca7f1" providerId="ADAL" clId="{E7308669-12E6-4C20-82DC-0E6E9BF13F23}" dt="2024-09-09T13:57:57.815" v="274" actId="478"/>
          <ac:picMkLst>
            <pc:docMk/>
            <pc:sldMk cId="701400668" sldId="341"/>
            <ac:picMk id="7" creationId="{E3009BD6-68DD-4D7F-BACD-8CFDDEA0A185}"/>
          </ac:picMkLst>
        </pc:picChg>
        <pc:picChg chg="del">
          <ac:chgData name="Kelly De Leuze | GoodPlanet Belgium" userId="13461656-a2d6-4508-ace5-31c2c38ca7f1" providerId="ADAL" clId="{E7308669-12E6-4C20-82DC-0E6E9BF13F23}" dt="2024-09-09T13:07:29.046" v="78" actId="478"/>
          <ac:picMkLst>
            <pc:docMk/>
            <pc:sldMk cId="701400668" sldId="341"/>
            <ac:picMk id="8" creationId="{19E10FB8-7B45-4CBC-9458-C6AF69D5D3BA}"/>
          </ac:picMkLst>
        </pc:picChg>
      </pc:sldChg>
      <pc:sldChg chg="addSp delSp modSp mod">
        <pc:chgData name="Kelly De Leuze | GoodPlanet Belgium" userId="13461656-a2d6-4508-ace5-31c2c38ca7f1" providerId="ADAL" clId="{E7308669-12E6-4C20-82DC-0E6E9BF13F23}" dt="2024-09-09T13:58:07.321" v="279"/>
        <pc:sldMkLst>
          <pc:docMk/>
          <pc:sldMk cId="2647309709" sldId="342"/>
        </pc:sldMkLst>
        <pc:picChg chg="add mod">
          <ac:chgData name="Kelly De Leuze | GoodPlanet Belgium" userId="13461656-a2d6-4508-ace5-31c2c38ca7f1" providerId="ADAL" clId="{E7308669-12E6-4C20-82DC-0E6E9BF13F23}" dt="2024-09-09T13:07:38.340" v="83"/>
          <ac:picMkLst>
            <pc:docMk/>
            <pc:sldMk cId="2647309709" sldId="342"/>
            <ac:picMk id="5" creationId="{07DC7C64-468C-0E90-0744-A3D5EE831AE2}"/>
          </ac:picMkLst>
        </pc:picChg>
        <pc:picChg chg="add mod">
          <ac:chgData name="Kelly De Leuze | GoodPlanet Belgium" userId="13461656-a2d6-4508-ace5-31c2c38ca7f1" providerId="ADAL" clId="{E7308669-12E6-4C20-82DC-0E6E9BF13F23}" dt="2024-09-09T13:58:07.321" v="279"/>
          <ac:picMkLst>
            <pc:docMk/>
            <pc:sldMk cId="2647309709" sldId="342"/>
            <ac:picMk id="6" creationId="{A5E4B216-9256-B84F-41D3-B8B0961848A2}"/>
          </ac:picMkLst>
        </pc:picChg>
        <pc:picChg chg="del">
          <ac:chgData name="Kelly De Leuze | GoodPlanet Belgium" userId="13461656-a2d6-4508-ace5-31c2c38ca7f1" providerId="ADAL" clId="{E7308669-12E6-4C20-82DC-0E6E9BF13F23}" dt="2024-09-09T13:58:06.888" v="278" actId="478"/>
          <ac:picMkLst>
            <pc:docMk/>
            <pc:sldMk cId="2647309709" sldId="342"/>
            <ac:picMk id="7" creationId="{E3009BD6-68DD-4D7F-BACD-8CFDDEA0A185}"/>
          </ac:picMkLst>
        </pc:picChg>
        <pc:picChg chg="del">
          <ac:chgData name="Kelly De Leuze | GoodPlanet Belgium" userId="13461656-a2d6-4508-ace5-31c2c38ca7f1" providerId="ADAL" clId="{E7308669-12E6-4C20-82DC-0E6E9BF13F23}" dt="2024-09-09T13:07:37.897" v="82" actId="478"/>
          <ac:picMkLst>
            <pc:docMk/>
            <pc:sldMk cId="2647309709" sldId="342"/>
            <ac:picMk id="8" creationId="{19E10FB8-7B45-4CBC-9458-C6AF69D5D3BA}"/>
          </ac:picMkLst>
        </pc:picChg>
      </pc:sldChg>
      <pc:sldChg chg="addSp delSp modSp mod">
        <pc:chgData name="Kelly De Leuze | GoodPlanet Belgium" userId="13461656-a2d6-4508-ace5-31c2c38ca7f1" providerId="ADAL" clId="{E7308669-12E6-4C20-82DC-0E6E9BF13F23}" dt="2024-09-09T13:58:18.032" v="283"/>
        <pc:sldMkLst>
          <pc:docMk/>
          <pc:sldMk cId="1727836231" sldId="343"/>
        </pc:sldMkLst>
        <pc:picChg chg="add mod">
          <ac:chgData name="Kelly De Leuze | GoodPlanet Belgium" userId="13461656-a2d6-4508-ace5-31c2c38ca7f1" providerId="ADAL" clId="{E7308669-12E6-4C20-82DC-0E6E9BF13F23}" dt="2024-09-09T13:07:47.192" v="87"/>
          <ac:picMkLst>
            <pc:docMk/>
            <pc:sldMk cId="1727836231" sldId="343"/>
            <ac:picMk id="5" creationId="{82BCFD0F-6A1E-8819-97EC-8A65CF736738}"/>
          </ac:picMkLst>
        </pc:picChg>
        <pc:picChg chg="add mod">
          <ac:chgData name="Kelly De Leuze | GoodPlanet Belgium" userId="13461656-a2d6-4508-ace5-31c2c38ca7f1" providerId="ADAL" clId="{E7308669-12E6-4C20-82DC-0E6E9BF13F23}" dt="2024-09-09T13:58:18.032" v="283"/>
          <ac:picMkLst>
            <pc:docMk/>
            <pc:sldMk cId="1727836231" sldId="343"/>
            <ac:picMk id="6" creationId="{01E2DFBC-E68E-6A93-700B-82E67ACE06E7}"/>
          </ac:picMkLst>
        </pc:picChg>
        <pc:picChg chg="del">
          <ac:chgData name="Kelly De Leuze | GoodPlanet Belgium" userId="13461656-a2d6-4508-ace5-31c2c38ca7f1" providerId="ADAL" clId="{E7308669-12E6-4C20-82DC-0E6E9BF13F23}" dt="2024-09-09T13:58:17.609" v="282" actId="478"/>
          <ac:picMkLst>
            <pc:docMk/>
            <pc:sldMk cId="1727836231" sldId="343"/>
            <ac:picMk id="7" creationId="{E3009BD6-68DD-4D7F-BACD-8CFDDEA0A185}"/>
          </ac:picMkLst>
        </pc:picChg>
        <pc:picChg chg="del">
          <ac:chgData name="Kelly De Leuze | GoodPlanet Belgium" userId="13461656-a2d6-4508-ace5-31c2c38ca7f1" providerId="ADAL" clId="{E7308669-12E6-4C20-82DC-0E6E9BF13F23}" dt="2024-09-09T13:07:46.786" v="86" actId="478"/>
          <ac:picMkLst>
            <pc:docMk/>
            <pc:sldMk cId="1727836231" sldId="343"/>
            <ac:picMk id="8" creationId="{19E10FB8-7B45-4CBC-9458-C6AF69D5D3BA}"/>
          </ac:picMkLst>
        </pc:picChg>
      </pc:sldChg>
      <pc:sldChg chg="addSp delSp modSp mod">
        <pc:chgData name="Kelly De Leuze | GoodPlanet Belgium" userId="13461656-a2d6-4508-ace5-31c2c38ca7f1" providerId="ADAL" clId="{E7308669-12E6-4C20-82DC-0E6E9BF13F23}" dt="2024-09-09T13:58:23.722" v="285"/>
        <pc:sldMkLst>
          <pc:docMk/>
          <pc:sldMk cId="205545246" sldId="344"/>
        </pc:sldMkLst>
        <pc:picChg chg="add mod">
          <ac:chgData name="Kelly De Leuze | GoodPlanet Belgium" userId="13461656-a2d6-4508-ace5-31c2c38ca7f1" providerId="ADAL" clId="{E7308669-12E6-4C20-82DC-0E6E9BF13F23}" dt="2024-09-09T13:07:51.954" v="89"/>
          <ac:picMkLst>
            <pc:docMk/>
            <pc:sldMk cId="205545246" sldId="344"/>
            <ac:picMk id="5" creationId="{FC41C64F-9D5C-7DBA-70DC-DF6AD43E2819}"/>
          </ac:picMkLst>
        </pc:picChg>
        <pc:picChg chg="add mod">
          <ac:chgData name="Kelly De Leuze | GoodPlanet Belgium" userId="13461656-a2d6-4508-ace5-31c2c38ca7f1" providerId="ADAL" clId="{E7308669-12E6-4C20-82DC-0E6E9BF13F23}" dt="2024-09-09T13:58:23.722" v="285"/>
          <ac:picMkLst>
            <pc:docMk/>
            <pc:sldMk cId="205545246" sldId="344"/>
            <ac:picMk id="6" creationId="{71CE161C-8058-2270-D7AE-591FDB775C86}"/>
          </ac:picMkLst>
        </pc:picChg>
        <pc:picChg chg="del">
          <ac:chgData name="Kelly De Leuze | GoodPlanet Belgium" userId="13461656-a2d6-4508-ace5-31c2c38ca7f1" providerId="ADAL" clId="{E7308669-12E6-4C20-82DC-0E6E9BF13F23}" dt="2024-09-09T13:58:23.249" v="284" actId="478"/>
          <ac:picMkLst>
            <pc:docMk/>
            <pc:sldMk cId="205545246" sldId="344"/>
            <ac:picMk id="7" creationId="{E3009BD6-68DD-4D7F-BACD-8CFDDEA0A185}"/>
          </ac:picMkLst>
        </pc:picChg>
        <pc:picChg chg="del">
          <ac:chgData name="Kelly De Leuze | GoodPlanet Belgium" userId="13461656-a2d6-4508-ace5-31c2c38ca7f1" providerId="ADAL" clId="{E7308669-12E6-4C20-82DC-0E6E9BF13F23}" dt="2024-09-09T13:07:51.338" v="88" actId="478"/>
          <ac:picMkLst>
            <pc:docMk/>
            <pc:sldMk cId="205545246" sldId="344"/>
            <ac:picMk id="8" creationId="{19E10FB8-7B45-4CBC-9458-C6AF69D5D3BA}"/>
          </ac:picMkLst>
        </pc:picChg>
      </pc:sldChg>
      <pc:sldChg chg="addSp delSp modSp mod">
        <pc:chgData name="Kelly De Leuze | GoodPlanet Belgium" userId="13461656-a2d6-4508-ace5-31c2c38ca7f1" providerId="ADAL" clId="{E7308669-12E6-4C20-82DC-0E6E9BF13F23}" dt="2024-09-09T13:57:48.820" v="271"/>
        <pc:sldMkLst>
          <pc:docMk/>
          <pc:sldMk cId="2385567272" sldId="345"/>
        </pc:sldMkLst>
        <pc:picChg chg="add mod">
          <ac:chgData name="Kelly De Leuze | GoodPlanet Belgium" userId="13461656-a2d6-4508-ace5-31c2c38ca7f1" providerId="ADAL" clId="{E7308669-12E6-4C20-82DC-0E6E9BF13F23}" dt="2024-09-09T13:07:20.906" v="75"/>
          <ac:picMkLst>
            <pc:docMk/>
            <pc:sldMk cId="2385567272" sldId="345"/>
            <ac:picMk id="5" creationId="{1B67D525-E0EC-8C3F-5379-C7C4AAB4CB4B}"/>
          </ac:picMkLst>
        </pc:picChg>
        <pc:picChg chg="add mod">
          <ac:chgData name="Kelly De Leuze | GoodPlanet Belgium" userId="13461656-a2d6-4508-ace5-31c2c38ca7f1" providerId="ADAL" clId="{E7308669-12E6-4C20-82DC-0E6E9BF13F23}" dt="2024-09-09T13:57:48.820" v="271"/>
          <ac:picMkLst>
            <pc:docMk/>
            <pc:sldMk cId="2385567272" sldId="345"/>
            <ac:picMk id="6" creationId="{A2FF8118-FA83-89ED-72ED-E965756B8D51}"/>
          </ac:picMkLst>
        </pc:picChg>
        <pc:picChg chg="del">
          <ac:chgData name="Kelly De Leuze | GoodPlanet Belgium" userId="13461656-a2d6-4508-ace5-31c2c38ca7f1" providerId="ADAL" clId="{E7308669-12E6-4C20-82DC-0E6E9BF13F23}" dt="2024-09-09T13:57:48.382" v="270" actId="478"/>
          <ac:picMkLst>
            <pc:docMk/>
            <pc:sldMk cId="2385567272" sldId="345"/>
            <ac:picMk id="7" creationId="{E3009BD6-68DD-4D7F-BACD-8CFDDEA0A185}"/>
          </ac:picMkLst>
        </pc:picChg>
        <pc:picChg chg="del">
          <ac:chgData name="Kelly De Leuze | GoodPlanet Belgium" userId="13461656-a2d6-4508-ace5-31c2c38ca7f1" providerId="ADAL" clId="{E7308669-12E6-4C20-82DC-0E6E9BF13F23}" dt="2024-09-09T13:07:20.497" v="74" actId="478"/>
          <ac:picMkLst>
            <pc:docMk/>
            <pc:sldMk cId="2385567272" sldId="345"/>
            <ac:picMk id="8" creationId="{19E10FB8-7B45-4CBC-9458-C6AF69D5D3BA}"/>
          </ac:picMkLst>
        </pc:picChg>
      </pc:sldChg>
      <pc:sldChg chg="addSp delSp modSp mod">
        <pc:chgData name="Kelly De Leuze | GoodPlanet Belgium" userId="13461656-a2d6-4508-ace5-31c2c38ca7f1" providerId="ADAL" clId="{E7308669-12E6-4C20-82DC-0E6E9BF13F23}" dt="2024-09-09T13:54:28.336" v="222"/>
        <pc:sldMkLst>
          <pc:docMk/>
          <pc:sldMk cId="3002024558" sldId="459"/>
        </pc:sldMkLst>
        <pc:picChg chg="add mod">
          <ac:chgData name="Kelly De Leuze | GoodPlanet Belgium" userId="13461656-a2d6-4508-ace5-31c2c38ca7f1" providerId="ADAL" clId="{E7308669-12E6-4C20-82DC-0E6E9BF13F23}" dt="2024-09-09T13:54:28.336" v="222"/>
          <ac:picMkLst>
            <pc:docMk/>
            <pc:sldMk cId="3002024558" sldId="459"/>
            <ac:picMk id="3" creationId="{9E7581CE-290D-BE26-218F-EF4981D1D5DF}"/>
          </ac:picMkLst>
        </pc:picChg>
        <pc:picChg chg="del">
          <ac:chgData name="Kelly De Leuze | GoodPlanet Belgium" userId="13461656-a2d6-4508-ace5-31c2c38ca7f1" providerId="ADAL" clId="{E7308669-12E6-4C20-82DC-0E6E9BF13F23}" dt="2024-09-09T13:54:25.360" v="220" actId="478"/>
          <ac:picMkLst>
            <pc:docMk/>
            <pc:sldMk cId="3002024558" sldId="459"/>
            <ac:picMk id="10" creationId="{00000000-0000-0000-0000-000000000000}"/>
          </ac:picMkLst>
        </pc:picChg>
        <pc:cxnChg chg="del">
          <ac:chgData name="Kelly De Leuze | GoodPlanet Belgium" userId="13461656-a2d6-4508-ace5-31c2c38ca7f1" providerId="ADAL" clId="{E7308669-12E6-4C20-82DC-0E6E9BF13F23}" dt="2024-09-09T13:54:27.887" v="221" actId="478"/>
          <ac:cxnSpMkLst>
            <pc:docMk/>
            <pc:sldMk cId="3002024558" sldId="459"/>
            <ac:cxnSpMk id="23" creationId="{00000000-0000-0000-0000-000000000000}"/>
          </ac:cxnSpMkLst>
        </pc:cxnChg>
      </pc:sldChg>
      <pc:sldChg chg="addSp delSp modSp mod">
        <pc:chgData name="Kelly De Leuze | GoodPlanet Belgium" userId="13461656-a2d6-4508-ace5-31c2c38ca7f1" providerId="ADAL" clId="{E7308669-12E6-4C20-82DC-0E6E9BF13F23}" dt="2024-09-09T13:54:33.719" v="225"/>
        <pc:sldMkLst>
          <pc:docMk/>
          <pc:sldMk cId="3626517396" sldId="460"/>
        </pc:sldMkLst>
        <pc:picChg chg="add mod">
          <ac:chgData name="Kelly De Leuze | GoodPlanet Belgium" userId="13461656-a2d6-4508-ace5-31c2c38ca7f1" providerId="ADAL" clId="{E7308669-12E6-4C20-82DC-0E6E9BF13F23}" dt="2024-09-09T13:54:33.719" v="225"/>
          <ac:picMkLst>
            <pc:docMk/>
            <pc:sldMk cId="3626517396" sldId="460"/>
            <ac:picMk id="3" creationId="{E86FEC5B-A63F-0DEC-4D2C-404EEAA56ABC}"/>
          </ac:picMkLst>
        </pc:picChg>
        <pc:picChg chg="del">
          <ac:chgData name="Kelly De Leuze | GoodPlanet Belgium" userId="13461656-a2d6-4508-ace5-31c2c38ca7f1" providerId="ADAL" clId="{E7308669-12E6-4C20-82DC-0E6E9BF13F23}" dt="2024-09-09T13:54:33.206" v="224" actId="478"/>
          <ac:picMkLst>
            <pc:docMk/>
            <pc:sldMk cId="3626517396" sldId="460"/>
            <ac:picMk id="10" creationId="{00000000-0000-0000-0000-000000000000}"/>
          </ac:picMkLst>
        </pc:picChg>
        <pc:cxnChg chg="del">
          <ac:chgData name="Kelly De Leuze | GoodPlanet Belgium" userId="13461656-a2d6-4508-ace5-31c2c38ca7f1" providerId="ADAL" clId="{E7308669-12E6-4C20-82DC-0E6E9BF13F23}" dt="2024-09-09T13:54:31.691" v="223" actId="478"/>
          <ac:cxnSpMkLst>
            <pc:docMk/>
            <pc:sldMk cId="3626517396" sldId="460"/>
            <ac:cxnSpMk id="23" creationId="{00000000-0000-0000-0000-000000000000}"/>
          </ac:cxnSpMkLst>
        </pc:cxnChg>
      </pc:sldChg>
      <pc:sldChg chg="addSp delSp modSp mod">
        <pc:chgData name="Kelly De Leuze | GoodPlanet Belgium" userId="13461656-a2d6-4508-ace5-31c2c38ca7f1" providerId="ADAL" clId="{E7308669-12E6-4C20-82DC-0E6E9BF13F23}" dt="2024-09-09T13:54:20.503" v="219"/>
        <pc:sldMkLst>
          <pc:docMk/>
          <pc:sldMk cId="3512597213" sldId="462"/>
        </pc:sldMkLst>
        <pc:picChg chg="add mod">
          <ac:chgData name="Kelly De Leuze | GoodPlanet Belgium" userId="13461656-a2d6-4508-ace5-31c2c38ca7f1" providerId="ADAL" clId="{E7308669-12E6-4C20-82DC-0E6E9BF13F23}" dt="2024-09-09T13:54:20.503" v="219"/>
          <ac:picMkLst>
            <pc:docMk/>
            <pc:sldMk cId="3512597213" sldId="462"/>
            <ac:picMk id="5" creationId="{45F761E8-B1B2-1294-2B74-60BD0F7F58C3}"/>
          </ac:picMkLst>
        </pc:picChg>
        <pc:picChg chg="del">
          <ac:chgData name="Kelly De Leuze | GoodPlanet Belgium" userId="13461656-a2d6-4508-ace5-31c2c38ca7f1" providerId="ADAL" clId="{E7308669-12E6-4C20-82DC-0E6E9BF13F23}" dt="2024-09-09T13:54:17.569" v="217" actId="478"/>
          <ac:picMkLst>
            <pc:docMk/>
            <pc:sldMk cId="3512597213" sldId="462"/>
            <ac:picMk id="10" creationId="{00000000-0000-0000-0000-000000000000}"/>
          </ac:picMkLst>
        </pc:picChg>
        <pc:cxnChg chg="del">
          <ac:chgData name="Kelly De Leuze | GoodPlanet Belgium" userId="13461656-a2d6-4508-ace5-31c2c38ca7f1" providerId="ADAL" clId="{E7308669-12E6-4C20-82DC-0E6E9BF13F23}" dt="2024-09-09T13:54:20.039" v="218" actId="478"/>
          <ac:cxnSpMkLst>
            <pc:docMk/>
            <pc:sldMk cId="3512597213" sldId="462"/>
            <ac:cxnSpMk id="23" creationId="{00000000-0000-0000-0000-000000000000}"/>
          </ac:cxnSpMkLst>
        </pc:cxnChg>
      </pc:sldChg>
      <pc:sldChg chg="addSp delSp modSp mod">
        <pc:chgData name="Kelly De Leuze | GoodPlanet Belgium" userId="13461656-a2d6-4508-ace5-31c2c38ca7f1" providerId="ADAL" clId="{E7308669-12E6-4C20-82DC-0E6E9BF13F23}" dt="2024-09-09T13:54:13.016" v="216"/>
        <pc:sldMkLst>
          <pc:docMk/>
          <pc:sldMk cId="264226003" sldId="463"/>
        </pc:sldMkLst>
        <pc:picChg chg="add mod">
          <ac:chgData name="Kelly De Leuze | GoodPlanet Belgium" userId="13461656-a2d6-4508-ace5-31c2c38ca7f1" providerId="ADAL" clId="{E7308669-12E6-4C20-82DC-0E6E9BF13F23}" dt="2024-09-09T13:54:13.016" v="216"/>
          <ac:picMkLst>
            <pc:docMk/>
            <pc:sldMk cId="264226003" sldId="463"/>
            <ac:picMk id="3" creationId="{C1EB5C66-FDA7-C481-90FD-9D2A0D444E0F}"/>
          </ac:picMkLst>
        </pc:picChg>
        <pc:picChg chg="del">
          <ac:chgData name="Kelly De Leuze | GoodPlanet Belgium" userId="13461656-a2d6-4508-ace5-31c2c38ca7f1" providerId="ADAL" clId="{E7308669-12E6-4C20-82DC-0E6E9BF13F23}" dt="2024-09-09T13:54:12.615" v="215" actId="478"/>
          <ac:picMkLst>
            <pc:docMk/>
            <pc:sldMk cId="264226003" sldId="463"/>
            <ac:picMk id="10" creationId="{00000000-0000-0000-0000-000000000000}"/>
          </ac:picMkLst>
        </pc:picChg>
        <pc:cxnChg chg="del">
          <ac:chgData name="Kelly De Leuze | GoodPlanet Belgium" userId="13461656-a2d6-4508-ace5-31c2c38ca7f1" providerId="ADAL" clId="{E7308669-12E6-4C20-82DC-0E6E9BF13F23}" dt="2024-09-09T13:54:09.719" v="214" actId="478"/>
          <ac:cxnSpMkLst>
            <pc:docMk/>
            <pc:sldMk cId="264226003" sldId="463"/>
            <ac:cxnSpMk id="23" creationId="{00000000-0000-0000-0000-000000000000}"/>
          </ac:cxnSpMkLst>
        </pc:cxnChg>
      </pc:sldChg>
      <pc:sldChg chg="addSp delSp modSp mod">
        <pc:chgData name="Kelly De Leuze | GoodPlanet Belgium" userId="13461656-a2d6-4508-ace5-31c2c38ca7f1" providerId="ADAL" clId="{E7308669-12E6-4C20-82DC-0E6E9BF13F23}" dt="2024-09-09T13:54:06.536" v="213" actId="478"/>
        <pc:sldMkLst>
          <pc:docMk/>
          <pc:sldMk cId="3584899217" sldId="464"/>
        </pc:sldMkLst>
        <pc:picChg chg="add mod">
          <ac:chgData name="Kelly De Leuze | GoodPlanet Belgium" userId="13461656-a2d6-4508-ace5-31c2c38ca7f1" providerId="ADAL" clId="{E7308669-12E6-4C20-82DC-0E6E9BF13F23}" dt="2024-09-09T13:54:03.457" v="212"/>
          <ac:picMkLst>
            <pc:docMk/>
            <pc:sldMk cId="3584899217" sldId="464"/>
            <ac:picMk id="3" creationId="{C0A03B2C-A137-0C13-5D6C-A8BB2434FBE2}"/>
          </ac:picMkLst>
        </pc:picChg>
        <pc:picChg chg="del">
          <ac:chgData name="Kelly De Leuze | GoodPlanet Belgium" userId="13461656-a2d6-4508-ace5-31c2c38ca7f1" providerId="ADAL" clId="{E7308669-12E6-4C20-82DC-0E6E9BF13F23}" dt="2024-09-09T13:54:02.952" v="211" actId="478"/>
          <ac:picMkLst>
            <pc:docMk/>
            <pc:sldMk cId="3584899217" sldId="464"/>
            <ac:picMk id="10" creationId="{00000000-0000-0000-0000-000000000000}"/>
          </ac:picMkLst>
        </pc:picChg>
        <pc:cxnChg chg="del">
          <ac:chgData name="Kelly De Leuze | GoodPlanet Belgium" userId="13461656-a2d6-4508-ace5-31c2c38ca7f1" providerId="ADAL" clId="{E7308669-12E6-4C20-82DC-0E6E9BF13F23}" dt="2024-09-09T13:54:06.536" v="213" actId="478"/>
          <ac:cxnSpMkLst>
            <pc:docMk/>
            <pc:sldMk cId="3584899217" sldId="464"/>
            <ac:cxnSpMk id="23" creationId="{00000000-0000-0000-0000-000000000000}"/>
          </ac:cxnSpMkLst>
        </pc:cxnChg>
      </pc:sldChg>
      <pc:sldChg chg="addSp delSp modSp mod">
        <pc:chgData name="Kelly De Leuze | GoodPlanet Belgium" userId="13461656-a2d6-4508-ace5-31c2c38ca7f1" providerId="ADAL" clId="{E7308669-12E6-4C20-82DC-0E6E9BF13F23}" dt="2024-09-09T13:54:56.862" v="234" actId="478"/>
        <pc:sldMkLst>
          <pc:docMk/>
          <pc:sldMk cId="1066716368" sldId="465"/>
        </pc:sldMkLst>
        <pc:picChg chg="add mod">
          <ac:chgData name="Kelly De Leuze | GoodPlanet Belgium" userId="13461656-a2d6-4508-ace5-31c2c38ca7f1" providerId="ADAL" clId="{E7308669-12E6-4C20-82DC-0E6E9BF13F23}" dt="2024-09-09T13:54:54.604" v="233"/>
          <ac:picMkLst>
            <pc:docMk/>
            <pc:sldMk cId="1066716368" sldId="465"/>
            <ac:picMk id="4" creationId="{02DBF0A4-70B0-EF24-A277-0F0076429268}"/>
          </ac:picMkLst>
        </pc:picChg>
        <pc:picChg chg="del">
          <ac:chgData name="Kelly De Leuze | GoodPlanet Belgium" userId="13461656-a2d6-4508-ace5-31c2c38ca7f1" providerId="ADAL" clId="{E7308669-12E6-4C20-82DC-0E6E9BF13F23}" dt="2024-09-09T13:54:54.121" v="232" actId="478"/>
          <ac:picMkLst>
            <pc:docMk/>
            <pc:sldMk cId="1066716368" sldId="465"/>
            <ac:picMk id="10" creationId="{00000000-0000-0000-0000-000000000000}"/>
          </ac:picMkLst>
        </pc:picChg>
        <pc:cxnChg chg="del">
          <ac:chgData name="Kelly De Leuze | GoodPlanet Belgium" userId="13461656-a2d6-4508-ace5-31c2c38ca7f1" providerId="ADAL" clId="{E7308669-12E6-4C20-82DC-0E6E9BF13F23}" dt="2024-09-09T13:54:56.862" v="234" actId="478"/>
          <ac:cxnSpMkLst>
            <pc:docMk/>
            <pc:sldMk cId="1066716368" sldId="465"/>
            <ac:cxnSpMk id="23" creationId="{00000000-0000-0000-0000-000000000000}"/>
          </ac:cxnSpMkLst>
        </pc:cxnChg>
      </pc:sldChg>
      <pc:sldChg chg="addSp delSp modSp mod">
        <pc:chgData name="Kelly De Leuze | GoodPlanet Belgium" userId="13461656-a2d6-4508-ace5-31c2c38ca7f1" providerId="ADAL" clId="{E7308669-12E6-4C20-82DC-0E6E9BF13F23}" dt="2024-09-09T13:54:41.439" v="228"/>
        <pc:sldMkLst>
          <pc:docMk/>
          <pc:sldMk cId="4032575749" sldId="466"/>
        </pc:sldMkLst>
        <pc:picChg chg="add mod">
          <ac:chgData name="Kelly De Leuze | GoodPlanet Belgium" userId="13461656-a2d6-4508-ace5-31c2c38ca7f1" providerId="ADAL" clId="{E7308669-12E6-4C20-82DC-0E6E9BF13F23}" dt="2024-09-09T13:54:41.439" v="228"/>
          <ac:picMkLst>
            <pc:docMk/>
            <pc:sldMk cId="4032575749" sldId="466"/>
            <ac:picMk id="3" creationId="{CB08F7C5-E5A2-008D-CD16-06AE4E3949DD}"/>
          </ac:picMkLst>
        </pc:picChg>
        <pc:picChg chg="del">
          <ac:chgData name="Kelly De Leuze | GoodPlanet Belgium" userId="13461656-a2d6-4508-ace5-31c2c38ca7f1" providerId="ADAL" clId="{E7308669-12E6-4C20-82DC-0E6E9BF13F23}" dt="2024-09-09T13:54:41.029" v="227" actId="478"/>
          <ac:picMkLst>
            <pc:docMk/>
            <pc:sldMk cId="4032575749" sldId="466"/>
            <ac:picMk id="10" creationId="{00000000-0000-0000-0000-000000000000}"/>
          </ac:picMkLst>
        </pc:picChg>
        <pc:cxnChg chg="del">
          <ac:chgData name="Kelly De Leuze | GoodPlanet Belgium" userId="13461656-a2d6-4508-ace5-31c2c38ca7f1" providerId="ADAL" clId="{E7308669-12E6-4C20-82DC-0E6E9BF13F23}" dt="2024-09-09T13:54:39.655" v="226" actId="478"/>
          <ac:cxnSpMkLst>
            <pc:docMk/>
            <pc:sldMk cId="4032575749" sldId="466"/>
            <ac:cxnSpMk id="23" creationId="{00000000-0000-0000-0000-000000000000}"/>
          </ac:cxnSpMkLst>
        </pc:cxnChg>
      </pc:sldChg>
      <pc:sldChg chg="addSp delSp modSp mod">
        <pc:chgData name="Kelly De Leuze | GoodPlanet Belgium" userId="13461656-a2d6-4508-ace5-31c2c38ca7f1" providerId="ADAL" clId="{E7308669-12E6-4C20-82DC-0E6E9BF13F23}" dt="2024-09-09T13:52:29.338" v="195"/>
        <pc:sldMkLst>
          <pc:docMk/>
          <pc:sldMk cId="2093659965" sldId="468"/>
        </pc:sldMkLst>
        <pc:picChg chg="add mod">
          <ac:chgData name="Kelly De Leuze | GoodPlanet Belgium" userId="13461656-a2d6-4508-ace5-31c2c38ca7f1" providerId="ADAL" clId="{E7308669-12E6-4C20-82DC-0E6E9BF13F23}" dt="2024-09-09T13:52:29.338" v="195"/>
          <ac:picMkLst>
            <pc:docMk/>
            <pc:sldMk cId="2093659965" sldId="468"/>
            <ac:picMk id="4" creationId="{760F683C-5BA7-7AF5-6687-53E756C8D047}"/>
          </ac:picMkLst>
        </pc:picChg>
        <pc:picChg chg="del">
          <ac:chgData name="Kelly De Leuze | GoodPlanet Belgium" userId="13461656-a2d6-4508-ace5-31c2c38ca7f1" providerId="ADAL" clId="{E7308669-12E6-4C20-82DC-0E6E9BF13F23}" dt="2024-09-09T13:52:26.603" v="193" actId="478"/>
          <ac:picMkLst>
            <pc:docMk/>
            <pc:sldMk cId="2093659965" sldId="468"/>
            <ac:picMk id="10" creationId="{00000000-0000-0000-0000-000000000000}"/>
          </ac:picMkLst>
        </pc:picChg>
        <pc:cxnChg chg="del">
          <ac:chgData name="Kelly De Leuze | GoodPlanet Belgium" userId="13461656-a2d6-4508-ace5-31c2c38ca7f1" providerId="ADAL" clId="{E7308669-12E6-4C20-82DC-0E6E9BF13F23}" dt="2024-09-09T13:52:28.858" v="194" actId="478"/>
          <ac:cxnSpMkLst>
            <pc:docMk/>
            <pc:sldMk cId="2093659965" sldId="468"/>
            <ac:cxnSpMk id="23" creationId="{00000000-0000-0000-0000-000000000000}"/>
          </ac:cxnSpMkLst>
        </pc:cxnChg>
      </pc:sldChg>
      <pc:sldChg chg="addSp delSp modSp mod">
        <pc:chgData name="Kelly De Leuze | GoodPlanet Belgium" userId="13461656-a2d6-4508-ace5-31c2c38ca7f1" providerId="ADAL" clId="{E7308669-12E6-4C20-82DC-0E6E9BF13F23}" dt="2024-09-09T13:53:54.343" v="210" actId="478"/>
        <pc:sldMkLst>
          <pc:docMk/>
          <pc:sldMk cId="1817833419" sldId="471"/>
        </pc:sldMkLst>
        <pc:picChg chg="add mod">
          <ac:chgData name="Kelly De Leuze | GoodPlanet Belgium" userId="13461656-a2d6-4508-ace5-31c2c38ca7f1" providerId="ADAL" clId="{E7308669-12E6-4C20-82DC-0E6E9BF13F23}" dt="2024-09-09T13:53:48.719" v="209"/>
          <ac:picMkLst>
            <pc:docMk/>
            <pc:sldMk cId="1817833419" sldId="471"/>
            <ac:picMk id="3" creationId="{5F041648-9103-D40C-0B50-01C14E03D6A3}"/>
          </ac:picMkLst>
        </pc:picChg>
        <pc:picChg chg="del">
          <ac:chgData name="Kelly De Leuze | GoodPlanet Belgium" userId="13461656-a2d6-4508-ace5-31c2c38ca7f1" providerId="ADAL" clId="{E7308669-12E6-4C20-82DC-0E6E9BF13F23}" dt="2024-09-09T13:53:48.309" v="208" actId="478"/>
          <ac:picMkLst>
            <pc:docMk/>
            <pc:sldMk cId="1817833419" sldId="471"/>
            <ac:picMk id="10" creationId="{00000000-0000-0000-0000-000000000000}"/>
          </ac:picMkLst>
        </pc:picChg>
        <pc:cxnChg chg="del">
          <ac:chgData name="Kelly De Leuze | GoodPlanet Belgium" userId="13461656-a2d6-4508-ace5-31c2c38ca7f1" providerId="ADAL" clId="{E7308669-12E6-4C20-82DC-0E6E9BF13F23}" dt="2024-09-09T13:53:54.343" v="210" actId="478"/>
          <ac:cxnSpMkLst>
            <pc:docMk/>
            <pc:sldMk cId="1817833419" sldId="471"/>
            <ac:cxnSpMk id="23" creationId="{00000000-0000-0000-0000-000000000000}"/>
          </ac:cxnSpMkLst>
        </pc:cxnChg>
      </pc:sldChg>
      <pc:sldChg chg="addSp delSp modSp mod">
        <pc:chgData name="Kelly De Leuze | GoodPlanet Belgium" userId="13461656-a2d6-4508-ace5-31c2c38ca7f1" providerId="ADAL" clId="{E7308669-12E6-4C20-82DC-0E6E9BF13F23}" dt="2024-09-09T13:53:40.537" v="207"/>
        <pc:sldMkLst>
          <pc:docMk/>
          <pc:sldMk cId="3208814339" sldId="474"/>
        </pc:sldMkLst>
        <pc:picChg chg="add mod">
          <ac:chgData name="Kelly De Leuze | GoodPlanet Belgium" userId="13461656-a2d6-4508-ace5-31c2c38ca7f1" providerId="ADAL" clId="{E7308669-12E6-4C20-82DC-0E6E9BF13F23}" dt="2024-09-09T13:53:40.537" v="207"/>
          <ac:picMkLst>
            <pc:docMk/>
            <pc:sldMk cId="3208814339" sldId="474"/>
            <ac:picMk id="3" creationId="{26CD1DD1-827B-83D6-4F6A-FD07F408BDAF}"/>
          </ac:picMkLst>
        </pc:picChg>
        <pc:picChg chg="del">
          <ac:chgData name="Kelly De Leuze | GoodPlanet Belgium" userId="13461656-a2d6-4508-ace5-31c2c38ca7f1" providerId="ADAL" clId="{E7308669-12E6-4C20-82DC-0E6E9BF13F23}" dt="2024-09-09T13:53:37.904" v="205" actId="478"/>
          <ac:picMkLst>
            <pc:docMk/>
            <pc:sldMk cId="3208814339" sldId="474"/>
            <ac:picMk id="10" creationId="{00000000-0000-0000-0000-000000000000}"/>
          </ac:picMkLst>
        </pc:picChg>
        <pc:cxnChg chg="del">
          <ac:chgData name="Kelly De Leuze | GoodPlanet Belgium" userId="13461656-a2d6-4508-ace5-31c2c38ca7f1" providerId="ADAL" clId="{E7308669-12E6-4C20-82DC-0E6E9BF13F23}" dt="2024-09-09T13:53:40.103" v="206" actId="478"/>
          <ac:cxnSpMkLst>
            <pc:docMk/>
            <pc:sldMk cId="3208814339" sldId="474"/>
            <ac:cxnSpMk id="23" creationId="{00000000-0000-0000-0000-000000000000}"/>
          </ac:cxnSpMkLst>
        </pc:cxnChg>
      </pc:sldChg>
      <pc:sldChg chg="addSp delSp modSp mod">
        <pc:chgData name="Kelly De Leuze | GoodPlanet Belgium" userId="13461656-a2d6-4508-ace5-31c2c38ca7f1" providerId="ADAL" clId="{E7308669-12E6-4C20-82DC-0E6E9BF13F23}" dt="2024-09-09T13:53:14.718" v="204"/>
        <pc:sldMkLst>
          <pc:docMk/>
          <pc:sldMk cId="810070373" sldId="479"/>
        </pc:sldMkLst>
        <pc:picChg chg="add mod">
          <ac:chgData name="Kelly De Leuze | GoodPlanet Belgium" userId="13461656-a2d6-4508-ace5-31c2c38ca7f1" providerId="ADAL" clId="{E7308669-12E6-4C20-82DC-0E6E9BF13F23}" dt="2024-09-09T13:53:14.718" v="204"/>
          <ac:picMkLst>
            <pc:docMk/>
            <pc:sldMk cId="810070373" sldId="479"/>
            <ac:picMk id="2" creationId="{B980AAAD-DF1D-9DBC-4B34-C1BD0CB045BB}"/>
          </ac:picMkLst>
        </pc:picChg>
        <pc:picChg chg="del">
          <ac:chgData name="Kelly De Leuze | GoodPlanet Belgium" userId="13461656-a2d6-4508-ace5-31c2c38ca7f1" providerId="ADAL" clId="{E7308669-12E6-4C20-82DC-0E6E9BF13F23}" dt="2024-09-09T13:53:13.617" v="203" actId="478"/>
          <ac:picMkLst>
            <pc:docMk/>
            <pc:sldMk cId="810070373" sldId="479"/>
            <ac:picMk id="10" creationId="{00000000-0000-0000-0000-000000000000}"/>
          </ac:picMkLst>
        </pc:picChg>
        <pc:cxnChg chg="del">
          <ac:chgData name="Kelly De Leuze | GoodPlanet Belgium" userId="13461656-a2d6-4508-ace5-31c2c38ca7f1" providerId="ADAL" clId="{E7308669-12E6-4C20-82DC-0E6E9BF13F23}" dt="2024-09-09T13:53:09.425" v="202" actId="478"/>
          <ac:cxnSpMkLst>
            <pc:docMk/>
            <pc:sldMk cId="810070373" sldId="479"/>
            <ac:cxnSpMk id="23" creationId="{00000000-0000-0000-0000-000000000000}"/>
          </ac:cxnSpMkLst>
        </pc:cxnChg>
      </pc:sldChg>
      <pc:sldChg chg="addSp delSp modSp mod">
        <pc:chgData name="Kelly De Leuze | GoodPlanet Belgium" userId="13461656-a2d6-4508-ace5-31c2c38ca7f1" providerId="ADAL" clId="{E7308669-12E6-4C20-82DC-0E6E9BF13F23}" dt="2024-09-09T13:52:01.956" v="184"/>
        <pc:sldMkLst>
          <pc:docMk/>
          <pc:sldMk cId="3770346087" sldId="483"/>
        </pc:sldMkLst>
        <pc:picChg chg="add mod">
          <ac:chgData name="Kelly De Leuze | GoodPlanet Belgium" userId="13461656-a2d6-4508-ace5-31c2c38ca7f1" providerId="ADAL" clId="{E7308669-12E6-4C20-82DC-0E6E9BF13F23}" dt="2024-09-09T13:52:01.956" v="184"/>
          <ac:picMkLst>
            <pc:docMk/>
            <pc:sldMk cId="3770346087" sldId="483"/>
            <ac:picMk id="3" creationId="{DB86B0F3-F50D-F427-ECF0-45A83FC93737}"/>
          </ac:picMkLst>
        </pc:picChg>
        <pc:picChg chg="del">
          <ac:chgData name="Kelly De Leuze | GoodPlanet Belgium" userId="13461656-a2d6-4508-ace5-31c2c38ca7f1" providerId="ADAL" clId="{E7308669-12E6-4C20-82DC-0E6E9BF13F23}" dt="2024-09-09T13:51:59.010" v="182" actId="478"/>
          <ac:picMkLst>
            <pc:docMk/>
            <pc:sldMk cId="3770346087" sldId="483"/>
            <ac:picMk id="10" creationId="{00000000-0000-0000-0000-000000000000}"/>
          </ac:picMkLst>
        </pc:picChg>
        <pc:cxnChg chg="del">
          <ac:chgData name="Kelly De Leuze | GoodPlanet Belgium" userId="13461656-a2d6-4508-ace5-31c2c38ca7f1" providerId="ADAL" clId="{E7308669-12E6-4C20-82DC-0E6E9BF13F23}" dt="2024-09-09T13:52:01.478" v="183" actId="478"/>
          <ac:cxnSpMkLst>
            <pc:docMk/>
            <pc:sldMk cId="3770346087" sldId="483"/>
            <ac:cxnSpMk id="23" creationId="{00000000-0000-0000-0000-000000000000}"/>
          </ac:cxnSpMkLst>
        </pc:cxnChg>
      </pc:sldChg>
      <pc:sldChg chg="addSp delSp modSp mod">
        <pc:chgData name="Kelly De Leuze | GoodPlanet Belgium" userId="13461656-a2d6-4508-ace5-31c2c38ca7f1" providerId="ADAL" clId="{E7308669-12E6-4C20-82DC-0E6E9BF13F23}" dt="2024-09-09T13:53:01.351" v="201" actId="478"/>
        <pc:sldMkLst>
          <pc:docMk/>
          <pc:sldMk cId="1713450147" sldId="488"/>
        </pc:sldMkLst>
        <pc:picChg chg="add mod">
          <ac:chgData name="Kelly De Leuze | GoodPlanet Belgium" userId="13461656-a2d6-4508-ace5-31c2c38ca7f1" providerId="ADAL" clId="{E7308669-12E6-4C20-82DC-0E6E9BF13F23}" dt="2024-09-09T13:52:21.459" v="192"/>
          <ac:picMkLst>
            <pc:docMk/>
            <pc:sldMk cId="1713450147" sldId="488"/>
            <ac:picMk id="4" creationId="{AF14BC26-62A7-5EA7-7D99-77E2A73D2521}"/>
          </ac:picMkLst>
        </pc:picChg>
        <pc:picChg chg="add mod">
          <ac:chgData name="Kelly De Leuze | GoodPlanet Belgium" userId="13461656-a2d6-4508-ace5-31c2c38ca7f1" providerId="ADAL" clId="{E7308669-12E6-4C20-82DC-0E6E9BF13F23}" dt="2024-09-09T13:52:40.255" v="197"/>
          <ac:picMkLst>
            <pc:docMk/>
            <pc:sldMk cId="1713450147" sldId="488"/>
            <ac:picMk id="5" creationId="{C7BA4E2B-EBA1-B230-7212-5197C78D1676}"/>
          </ac:picMkLst>
        </pc:picChg>
        <pc:picChg chg="del">
          <ac:chgData name="Kelly De Leuze | GoodPlanet Belgium" userId="13461656-a2d6-4508-ace5-31c2c38ca7f1" providerId="ADAL" clId="{E7308669-12E6-4C20-82DC-0E6E9BF13F23}" dt="2024-09-09T13:52:21.016" v="191" actId="478"/>
          <ac:picMkLst>
            <pc:docMk/>
            <pc:sldMk cId="1713450147" sldId="488"/>
            <ac:picMk id="10" creationId="{00000000-0000-0000-0000-000000000000}"/>
          </ac:picMkLst>
        </pc:picChg>
        <pc:cxnChg chg="add del">
          <ac:chgData name="Kelly De Leuze | GoodPlanet Belgium" userId="13461656-a2d6-4508-ace5-31c2c38ca7f1" providerId="ADAL" clId="{E7308669-12E6-4C20-82DC-0E6E9BF13F23}" dt="2024-09-09T13:53:01.351" v="201" actId="478"/>
          <ac:cxnSpMkLst>
            <pc:docMk/>
            <pc:sldMk cId="1713450147" sldId="488"/>
            <ac:cxnSpMk id="23" creationId="{00000000-0000-0000-0000-000000000000}"/>
          </ac:cxnSpMkLst>
        </pc:cxnChg>
      </pc:sldChg>
      <pc:sldChg chg="addSp delSp modSp mod modCm">
        <pc:chgData name="Kelly De Leuze | GoodPlanet Belgium" userId="13461656-a2d6-4508-ace5-31c2c38ca7f1" providerId="ADAL" clId="{E7308669-12E6-4C20-82DC-0E6E9BF13F23}" dt="2024-09-09T14:04:02.656" v="340" actId="14100"/>
        <pc:sldMkLst>
          <pc:docMk/>
          <pc:sldMk cId="2541534457" sldId="489"/>
        </pc:sldMkLst>
        <pc:spChg chg="add mod">
          <ac:chgData name="Kelly De Leuze | GoodPlanet Belgium" userId="13461656-a2d6-4508-ace5-31c2c38ca7f1" providerId="ADAL" clId="{E7308669-12E6-4C20-82DC-0E6E9BF13F23}" dt="2024-09-09T14:03:43.066" v="334" actId="1037"/>
          <ac:spMkLst>
            <pc:docMk/>
            <pc:sldMk cId="2541534457" sldId="489"/>
            <ac:spMk id="4" creationId="{685D0D34-2199-B592-475B-C6FA9117E926}"/>
          </ac:spMkLst>
        </pc:spChg>
        <pc:spChg chg="add mod">
          <ac:chgData name="Kelly De Leuze | GoodPlanet Belgium" userId="13461656-a2d6-4508-ace5-31c2c38ca7f1" providerId="ADAL" clId="{E7308669-12E6-4C20-82DC-0E6E9BF13F23}" dt="2024-09-09T14:03:52.066" v="339" actId="1037"/>
          <ac:spMkLst>
            <pc:docMk/>
            <pc:sldMk cId="2541534457" sldId="489"/>
            <ac:spMk id="5" creationId="{910A3A75-8280-63B7-C9B1-D628B8B93307}"/>
          </ac:spMkLst>
        </pc:spChg>
        <pc:picChg chg="add mod">
          <ac:chgData name="Kelly De Leuze | GoodPlanet Belgium" userId="13461656-a2d6-4508-ace5-31c2c38ca7f1" providerId="ADAL" clId="{E7308669-12E6-4C20-82DC-0E6E9BF13F23}" dt="2024-09-09T13:52:07.763" v="187"/>
          <ac:picMkLst>
            <pc:docMk/>
            <pc:sldMk cId="2541534457" sldId="489"/>
            <ac:picMk id="3" creationId="{B3030B66-7F00-A1EA-8243-98A4BE0AEE71}"/>
          </ac:picMkLst>
        </pc:picChg>
        <pc:picChg chg="del">
          <ac:chgData name="Kelly De Leuze | GoodPlanet Belgium" userId="13461656-a2d6-4508-ace5-31c2c38ca7f1" providerId="ADAL" clId="{E7308669-12E6-4C20-82DC-0E6E9BF13F23}" dt="2024-09-09T13:52:05.509" v="185" actId="478"/>
          <ac:picMkLst>
            <pc:docMk/>
            <pc:sldMk cId="2541534457" sldId="489"/>
            <ac:picMk id="10" creationId="{00000000-0000-0000-0000-000000000000}"/>
          </ac:picMkLst>
        </pc:picChg>
        <pc:picChg chg="mod">
          <ac:chgData name="Kelly De Leuze | GoodPlanet Belgium" userId="13461656-a2d6-4508-ace5-31c2c38ca7f1" providerId="ADAL" clId="{E7308669-12E6-4C20-82DC-0E6E9BF13F23}" dt="2024-09-09T14:04:02.656" v="340" actId="14100"/>
          <ac:picMkLst>
            <pc:docMk/>
            <pc:sldMk cId="2541534457" sldId="489"/>
            <ac:picMk id="12" creationId="{85623D44-6A7B-4574-A14B-69F531FB8905}"/>
          </ac:picMkLst>
        </pc:picChg>
        <pc:cxnChg chg="del">
          <ac:chgData name="Kelly De Leuze | GoodPlanet Belgium" userId="13461656-a2d6-4508-ace5-31c2c38ca7f1" providerId="ADAL" clId="{E7308669-12E6-4C20-82DC-0E6E9BF13F23}" dt="2024-09-09T13:52:07.307" v="186" actId="478"/>
          <ac:cxnSpMkLst>
            <pc:docMk/>
            <pc:sldMk cId="2541534457" sldId="489"/>
            <ac:cxnSpMk id="23" creationId="{00000000-0000-0000-0000-000000000000}"/>
          </ac:cxnSpMkLst>
        </pc:cxnChg>
        <pc:extLst>
          <p:ext xmlns:p="http://schemas.openxmlformats.org/presentationml/2006/main" uri="{D6D511B9-2390-475A-947B-AFAB55BFBCF1}">
            <pc226:cmChg xmlns:pc226="http://schemas.microsoft.com/office/powerpoint/2022/06/main/command" chg="mod">
              <pc226:chgData name="Kelly De Leuze | GoodPlanet Belgium" userId="13461656-a2d6-4508-ace5-31c2c38ca7f1" providerId="ADAL" clId="{E7308669-12E6-4C20-82DC-0E6E9BF13F23}" dt="2024-09-09T14:01:44.412" v="309" actId="20577"/>
              <pc2:cmMkLst xmlns:pc2="http://schemas.microsoft.com/office/powerpoint/2019/9/main/command">
                <pc:docMk/>
                <pc:sldMk cId="2541534457" sldId="489"/>
                <pc2:cmMk id="{E1943A8F-CAC3-4646-A90F-C1C135766C0D}"/>
              </pc2:cmMkLst>
            </pc226:cmChg>
          </p:ext>
        </pc:extLst>
      </pc:sldChg>
      <pc:sldChg chg="delSp modSp mod">
        <pc:chgData name="Kelly De Leuze | GoodPlanet Belgium" userId="13461656-a2d6-4508-ace5-31c2c38ca7f1" providerId="ADAL" clId="{E7308669-12E6-4C20-82DC-0E6E9BF13F23}" dt="2024-09-09T13:59:50.309" v="300" actId="14100"/>
        <pc:sldMkLst>
          <pc:docMk/>
          <pc:sldMk cId="1925531786" sldId="496"/>
        </pc:sldMkLst>
        <pc:graphicFrameChg chg="mod">
          <ac:chgData name="Kelly De Leuze | GoodPlanet Belgium" userId="13461656-a2d6-4508-ace5-31c2c38ca7f1" providerId="ADAL" clId="{E7308669-12E6-4C20-82DC-0E6E9BF13F23}" dt="2024-09-09T13:59:50.309" v="300" actId="14100"/>
          <ac:graphicFrameMkLst>
            <pc:docMk/>
            <pc:sldMk cId="1925531786" sldId="496"/>
            <ac:graphicFrameMk id="7" creationId="{18E9ABCC-9FF5-4666-B339-B8E9AD1992CA}"/>
          </ac:graphicFrameMkLst>
        </pc:graphicFrameChg>
        <pc:picChg chg="del">
          <ac:chgData name="Kelly De Leuze | GoodPlanet Belgium" userId="13461656-a2d6-4508-ace5-31c2c38ca7f1" providerId="ADAL" clId="{E7308669-12E6-4C20-82DC-0E6E9BF13F23}" dt="2024-09-09T13:59:47.470" v="299" actId="478"/>
          <ac:picMkLst>
            <pc:docMk/>
            <pc:sldMk cId="1925531786" sldId="496"/>
            <ac:picMk id="10" creationId="{00000000-0000-0000-0000-000000000000}"/>
          </ac:picMkLst>
        </pc:picChg>
        <pc:cxnChg chg="del">
          <ac:chgData name="Kelly De Leuze | GoodPlanet Belgium" userId="13461656-a2d6-4508-ace5-31c2c38ca7f1" providerId="ADAL" clId="{E7308669-12E6-4C20-82DC-0E6E9BF13F23}" dt="2024-09-09T13:59:43.622" v="297" actId="478"/>
          <ac:cxnSpMkLst>
            <pc:docMk/>
            <pc:sldMk cId="1925531786" sldId="496"/>
            <ac:cxnSpMk id="23" creationId="{00000000-0000-0000-0000-000000000000}"/>
          </ac:cxnSpMkLst>
        </pc:cxnChg>
      </pc:sldChg>
      <pc:sldChg chg="addSp delSp modSp mod">
        <pc:chgData name="Kelly De Leuze | GoodPlanet Belgium" userId="13461656-a2d6-4508-ace5-31c2c38ca7f1" providerId="ADAL" clId="{E7308669-12E6-4C20-82DC-0E6E9BF13F23}" dt="2024-09-09T13:52:16.810" v="190"/>
        <pc:sldMkLst>
          <pc:docMk/>
          <pc:sldMk cId="3918593496" sldId="497"/>
        </pc:sldMkLst>
        <pc:picChg chg="add mod">
          <ac:chgData name="Kelly De Leuze | GoodPlanet Belgium" userId="13461656-a2d6-4508-ace5-31c2c38ca7f1" providerId="ADAL" clId="{E7308669-12E6-4C20-82DC-0E6E9BF13F23}" dt="2024-09-09T13:52:16.810" v="190"/>
          <ac:picMkLst>
            <pc:docMk/>
            <pc:sldMk cId="3918593496" sldId="497"/>
            <ac:picMk id="3" creationId="{A48411EA-A398-F2BD-275A-F7424E79C522}"/>
          </ac:picMkLst>
        </pc:picChg>
        <pc:picChg chg="del">
          <ac:chgData name="Kelly De Leuze | GoodPlanet Belgium" userId="13461656-a2d6-4508-ace5-31c2c38ca7f1" providerId="ADAL" clId="{E7308669-12E6-4C20-82DC-0E6E9BF13F23}" dt="2024-09-09T13:52:16.353" v="189" actId="478"/>
          <ac:picMkLst>
            <pc:docMk/>
            <pc:sldMk cId="3918593496" sldId="497"/>
            <ac:picMk id="10" creationId="{00000000-0000-0000-0000-000000000000}"/>
          </ac:picMkLst>
        </pc:picChg>
        <pc:cxnChg chg="del">
          <ac:chgData name="Kelly De Leuze | GoodPlanet Belgium" userId="13461656-a2d6-4508-ace5-31c2c38ca7f1" providerId="ADAL" clId="{E7308669-12E6-4C20-82DC-0E6E9BF13F23}" dt="2024-09-09T13:52:14.578" v="188" actId="478"/>
          <ac:cxnSpMkLst>
            <pc:docMk/>
            <pc:sldMk cId="3918593496" sldId="497"/>
            <ac:cxnSpMk id="23" creationId="{00000000-0000-0000-0000-000000000000}"/>
          </ac:cxnSpMkLst>
        </pc:cxnChg>
      </pc:sldChg>
      <pc:sldChg chg="addSp delSp modSp mod">
        <pc:chgData name="Kelly De Leuze | GoodPlanet Belgium" userId="13461656-a2d6-4508-ace5-31c2c38ca7f1" providerId="ADAL" clId="{E7308669-12E6-4C20-82DC-0E6E9BF13F23}" dt="2024-09-09T13:50:32.679" v="181"/>
        <pc:sldMkLst>
          <pc:docMk/>
          <pc:sldMk cId="1516236284" sldId="501"/>
        </pc:sldMkLst>
        <pc:picChg chg="add mod">
          <ac:chgData name="Kelly De Leuze | GoodPlanet Belgium" userId="13461656-a2d6-4508-ace5-31c2c38ca7f1" providerId="ADAL" clId="{E7308669-12E6-4C20-82DC-0E6E9BF13F23}" dt="2024-09-09T13:50:32.679" v="181"/>
          <ac:picMkLst>
            <pc:docMk/>
            <pc:sldMk cId="1516236284" sldId="501"/>
            <ac:picMk id="3" creationId="{E7A355AB-4044-DDFB-33DA-6BF0640E9CC2}"/>
          </ac:picMkLst>
        </pc:picChg>
        <pc:picChg chg="del">
          <ac:chgData name="Kelly De Leuze | GoodPlanet Belgium" userId="13461656-a2d6-4508-ace5-31c2c38ca7f1" providerId="ADAL" clId="{E7308669-12E6-4C20-82DC-0E6E9BF13F23}" dt="2024-09-09T13:50:27.319" v="179" actId="478"/>
          <ac:picMkLst>
            <pc:docMk/>
            <pc:sldMk cId="1516236284" sldId="501"/>
            <ac:picMk id="10" creationId="{00000000-0000-0000-0000-000000000000}"/>
          </ac:picMkLst>
        </pc:picChg>
        <pc:cxnChg chg="del">
          <ac:chgData name="Kelly De Leuze | GoodPlanet Belgium" userId="13461656-a2d6-4508-ace5-31c2c38ca7f1" providerId="ADAL" clId="{E7308669-12E6-4C20-82DC-0E6E9BF13F23}" dt="2024-09-09T13:50:32.031" v="180" actId="478"/>
          <ac:cxnSpMkLst>
            <pc:docMk/>
            <pc:sldMk cId="1516236284" sldId="501"/>
            <ac:cxnSpMk id="23" creationId="{00000000-0000-0000-0000-000000000000}"/>
          </ac:cxnSpMkLst>
        </pc:cxnChg>
      </pc:sldChg>
      <pc:sldChg chg="addSp delSp modSp mod">
        <pc:chgData name="Kelly De Leuze | GoodPlanet Belgium" userId="13461656-a2d6-4508-ace5-31c2c38ca7f1" providerId="ADAL" clId="{E7308669-12E6-4C20-82DC-0E6E9BF13F23}" dt="2024-09-09T14:00:11.126" v="303"/>
        <pc:sldMkLst>
          <pc:docMk/>
          <pc:sldMk cId="1450298900" sldId="504"/>
        </pc:sldMkLst>
        <pc:spChg chg="add del">
          <ac:chgData name="Kelly De Leuze | GoodPlanet Belgium" userId="13461656-a2d6-4508-ace5-31c2c38ca7f1" providerId="ADAL" clId="{E7308669-12E6-4C20-82DC-0E6E9BF13F23}" dt="2024-09-09T13:50:10.407" v="177" actId="22"/>
          <ac:spMkLst>
            <pc:docMk/>
            <pc:sldMk cId="1450298900" sldId="504"/>
            <ac:spMk id="4" creationId="{A36F0E09-04A2-4E2D-0202-A2B21D5EF946}"/>
          </ac:spMkLst>
        </pc:spChg>
        <pc:picChg chg="add del mod">
          <ac:chgData name="Kelly De Leuze | GoodPlanet Belgium" userId="13461656-a2d6-4508-ace5-31c2c38ca7f1" providerId="ADAL" clId="{E7308669-12E6-4C20-82DC-0E6E9BF13F23}" dt="2024-09-09T14:00:05.190" v="302" actId="478"/>
          <ac:picMkLst>
            <pc:docMk/>
            <pc:sldMk cId="1450298900" sldId="504"/>
            <ac:picMk id="6" creationId="{4D063D3B-E9D4-F1AC-0271-42B572AE4352}"/>
          </ac:picMkLst>
        </pc:picChg>
        <pc:picChg chg="add mod">
          <ac:chgData name="Kelly De Leuze | GoodPlanet Belgium" userId="13461656-a2d6-4508-ace5-31c2c38ca7f1" providerId="ADAL" clId="{E7308669-12E6-4C20-82DC-0E6E9BF13F23}" dt="2024-09-09T14:00:11.126" v="303"/>
          <ac:picMkLst>
            <pc:docMk/>
            <pc:sldMk cId="1450298900" sldId="504"/>
            <ac:picMk id="7" creationId="{311FA3F2-3817-A2E9-BA14-64AF88100F74}"/>
          </ac:picMkLst>
        </pc:picChg>
        <pc:picChg chg="del">
          <ac:chgData name="Kelly De Leuze | GoodPlanet Belgium" userId="13461656-a2d6-4508-ace5-31c2c38ca7f1" providerId="ADAL" clId="{E7308669-12E6-4C20-82DC-0E6E9BF13F23}" dt="2024-09-09T13:50:07.547" v="175" actId="478"/>
          <ac:picMkLst>
            <pc:docMk/>
            <pc:sldMk cId="1450298900" sldId="504"/>
            <ac:picMk id="10" creationId="{00000000-0000-0000-0000-000000000000}"/>
          </ac:picMkLst>
        </pc:picChg>
        <pc:cxnChg chg="del">
          <ac:chgData name="Kelly De Leuze | GoodPlanet Belgium" userId="13461656-a2d6-4508-ace5-31c2c38ca7f1" providerId="ADAL" clId="{E7308669-12E6-4C20-82DC-0E6E9BF13F23}" dt="2024-09-09T13:50:05.621" v="174" actId="478"/>
          <ac:cxnSpMkLst>
            <pc:docMk/>
            <pc:sldMk cId="1450298900" sldId="504"/>
            <ac:cxnSpMk id="23" creationId="{00000000-0000-0000-0000-000000000000}"/>
          </ac:cxnSpMkLst>
        </pc:cxnChg>
      </pc:sldChg>
      <pc:sldChg chg="addSp delSp modSp mod">
        <pc:chgData name="Kelly De Leuze | GoodPlanet Belgium" userId="13461656-a2d6-4508-ace5-31c2c38ca7f1" providerId="ADAL" clId="{E7308669-12E6-4C20-82DC-0E6E9BF13F23}" dt="2024-09-09T13:59:32.448" v="296" actId="478"/>
        <pc:sldMkLst>
          <pc:docMk/>
          <pc:sldMk cId="4284857290" sldId="526"/>
        </pc:sldMkLst>
        <pc:picChg chg="add mod">
          <ac:chgData name="Kelly De Leuze | GoodPlanet Belgium" userId="13461656-a2d6-4508-ace5-31c2c38ca7f1" providerId="ADAL" clId="{E7308669-12E6-4C20-82DC-0E6E9BF13F23}" dt="2024-09-09T13:12:49.425" v="170"/>
          <ac:picMkLst>
            <pc:docMk/>
            <pc:sldMk cId="4284857290" sldId="526"/>
            <ac:picMk id="4" creationId="{55723B22-122C-1AAA-3748-68A8F9279F9D}"/>
          </ac:picMkLst>
        </pc:picChg>
        <pc:picChg chg="del">
          <ac:chgData name="Kelly De Leuze | GoodPlanet Belgium" userId="13461656-a2d6-4508-ace5-31c2c38ca7f1" providerId="ADAL" clId="{E7308669-12E6-4C20-82DC-0E6E9BF13F23}" dt="2024-09-09T13:12:48.945" v="169" actId="478"/>
          <ac:picMkLst>
            <pc:docMk/>
            <pc:sldMk cId="4284857290" sldId="526"/>
            <ac:picMk id="10" creationId="{00000000-0000-0000-0000-000000000000}"/>
          </ac:picMkLst>
        </pc:picChg>
        <pc:cxnChg chg="del">
          <ac:chgData name="Kelly De Leuze | GoodPlanet Belgium" userId="13461656-a2d6-4508-ace5-31c2c38ca7f1" providerId="ADAL" clId="{E7308669-12E6-4C20-82DC-0E6E9BF13F23}" dt="2024-09-09T13:59:32.448" v="296" actId="478"/>
          <ac:cxnSpMkLst>
            <pc:docMk/>
            <pc:sldMk cId="4284857290" sldId="526"/>
            <ac:cxnSpMk id="23" creationId="{00000000-0000-0000-0000-000000000000}"/>
          </ac:cxnSpMkLst>
        </pc:cxnChg>
      </pc:sldChg>
      <pc:sldChg chg="addSp delSp modSp mod">
        <pc:chgData name="Kelly De Leuze | GoodPlanet Belgium" userId="13461656-a2d6-4508-ace5-31c2c38ca7f1" providerId="ADAL" clId="{E7308669-12E6-4C20-82DC-0E6E9BF13F23}" dt="2024-09-09T13:50:17.195" v="178" actId="478"/>
        <pc:sldMkLst>
          <pc:docMk/>
          <pc:sldMk cId="2155089281" sldId="527"/>
        </pc:sldMkLst>
        <pc:picChg chg="add mod">
          <ac:chgData name="Kelly De Leuze | GoodPlanet Belgium" userId="13461656-a2d6-4508-ace5-31c2c38ca7f1" providerId="ADAL" clId="{E7308669-12E6-4C20-82DC-0E6E9BF13F23}" dt="2024-09-09T13:12:59.622" v="173"/>
          <ac:picMkLst>
            <pc:docMk/>
            <pc:sldMk cId="2155089281" sldId="527"/>
            <ac:picMk id="3" creationId="{64ECF3D4-AFDC-2AD5-6D29-19E79E598281}"/>
          </ac:picMkLst>
        </pc:picChg>
        <pc:picChg chg="del">
          <ac:chgData name="Kelly De Leuze | GoodPlanet Belgium" userId="13461656-a2d6-4508-ace5-31c2c38ca7f1" providerId="ADAL" clId="{E7308669-12E6-4C20-82DC-0E6E9BF13F23}" dt="2024-09-09T13:12:59.142" v="172" actId="478"/>
          <ac:picMkLst>
            <pc:docMk/>
            <pc:sldMk cId="2155089281" sldId="527"/>
            <ac:picMk id="10" creationId="{00000000-0000-0000-0000-000000000000}"/>
          </ac:picMkLst>
        </pc:picChg>
        <pc:cxnChg chg="del">
          <ac:chgData name="Kelly De Leuze | GoodPlanet Belgium" userId="13461656-a2d6-4508-ace5-31c2c38ca7f1" providerId="ADAL" clId="{E7308669-12E6-4C20-82DC-0E6E9BF13F23}" dt="2024-09-09T13:50:17.195" v="178" actId="478"/>
          <ac:cxnSpMkLst>
            <pc:docMk/>
            <pc:sldMk cId="2155089281" sldId="527"/>
            <ac:cxnSpMk id="23" creationId="{00000000-0000-0000-0000-000000000000}"/>
          </ac:cxnSpMkLst>
        </pc:cxnChg>
      </pc:sldChg>
      <pc:sldChg chg="addSp modSp">
        <pc:chgData name="Kelly De Leuze | GoodPlanet Belgium" userId="13461656-a2d6-4508-ace5-31c2c38ca7f1" providerId="ADAL" clId="{E7308669-12E6-4C20-82DC-0E6E9BF13F23}" dt="2024-09-09T13:12:54.870" v="171"/>
        <pc:sldMkLst>
          <pc:docMk/>
          <pc:sldMk cId="2721379003" sldId="529"/>
        </pc:sldMkLst>
        <pc:picChg chg="add mod">
          <ac:chgData name="Kelly De Leuze | GoodPlanet Belgium" userId="13461656-a2d6-4508-ace5-31c2c38ca7f1" providerId="ADAL" clId="{E7308669-12E6-4C20-82DC-0E6E9BF13F23}" dt="2024-09-09T13:12:54.870" v="171"/>
          <ac:picMkLst>
            <pc:docMk/>
            <pc:sldMk cId="2721379003" sldId="529"/>
            <ac:picMk id="3" creationId="{6C068E70-1676-0399-D263-0349E02EACCC}"/>
          </ac:picMkLst>
        </pc:picChg>
      </pc:sldChg>
      <pc:sldChg chg="addSp delSp modSp mod">
        <pc:chgData name="Kelly De Leuze | GoodPlanet Belgium" userId="13461656-a2d6-4508-ace5-31c2c38ca7f1" providerId="ADAL" clId="{E7308669-12E6-4C20-82DC-0E6E9BF13F23}" dt="2024-09-09T13:57:19.886" v="261"/>
        <pc:sldMkLst>
          <pc:docMk/>
          <pc:sldMk cId="2572479934" sldId="530"/>
        </pc:sldMkLst>
        <pc:picChg chg="add mod">
          <ac:chgData name="Kelly De Leuze | GoodPlanet Belgium" userId="13461656-a2d6-4508-ace5-31c2c38ca7f1" providerId="ADAL" clId="{E7308669-12E6-4C20-82DC-0E6E9BF13F23}" dt="2024-09-09T13:06:55.652" v="65"/>
          <ac:picMkLst>
            <pc:docMk/>
            <pc:sldMk cId="2572479934" sldId="530"/>
            <ac:picMk id="3" creationId="{5F981DC1-A5F7-E383-BD8A-01C620172A1C}"/>
          </ac:picMkLst>
        </pc:picChg>
        <pc:picChg chg="add mod">
          <ac:chgData name="Kelly De Leuze | GoodPlanet Belgium" userId="13461656-a2d6-4508-ace5-31c2c38ca7f1" providerId="ADAL" clId="{E7308669-12E6-4C20-82DC-0E6E9BF13F23}" dt="2024-09-09T13:57:19.886" v="261"/>
          <ac:picMkLst>
            <pc:docMk/>
            <pc:sldMk cId="2572479934" sldId="530"/>
            <ac:picMk id="4" creationId="{3F39049D-6137-025D-5FB3-FCA6E6183DC0}"/>
          </ac:picMkLst>
        </pc:picChg>
        <pc:picChg chg="add del">
          <ac:chgData name="Kelly De Leuze | GoodPlanet Belgium" userId="13461656-a2d6-4508-ace5-31c2c38ca7f1" providerId="ADAL" clId="{E7308669-12E6-4C20-82DC-0E6E9BF13F23}" dt="2024-09-09T13:57:19.427" v="260" actId="478"/>
          <ac:picMkLst>
            <pc:docMk/>
            <pc:sldMk cId="2572479934" sldId="530"/>
            <ac:picMk id="7" creationId="{E3009BD6-68DD-4D7F-BACD-8CFDDEA0A185}"/>
          </ac:picMkLst>
        </pc:picChg>
        <pc:picChg chg="del">
          <ac:chgData name="Kelly De Leuze | GoodPlanet Belgium" userId="13461656-a2d6-4508-ace5-31c2c38ca7f1" providerId="ADAL" clId="{E7308669-12E6-4C20-82DC-0E6E9BF13F23}" dt="2024-09-09T13:06:55.243" v="64" actId="478"/>
          <ac:picMkLst>
            <pc:docMk/>
            <pc:sldMk cId="2572479934" sldId="530"/>
            <ac:picMk id="8" creationId="{19E10FB8-7B45-4CBC-9458-C6AF69D5D3BA}"/>
          </ac:picMkLst>
        </pc:picChg>
      </pc:sldChg>
      <pc:sldChg chg="addSp delSp modSp mod">
        <pc:chgData name="Kelly De Leuze | GoodPlanet Belgium" userId="13461656-a2d6-4508-ace5-31c2c38ca7f1" providerId="ADAL" clId="{E7308669-12E6-4C20-82DC-0E6E9BF13F23}" dt="2024-09-09T13:12:22.929" v="163"/>
        <pc:sldMkLst>
          <pc:docMk/>
          <pc:sldMk cId="769406403" sldId="531"/>
        </pc:sldMkLst>
        <pc:picChg chg="add mod">
          <ac:chgData name="Kelly De Leuze | GoodPlanet Belgium" userId="13461656-a2d6-4508-ace5-31c2c38ca7f1" providerId="ADAL" clId="{E7308669-12E6-4C20-82DC-0E6E9BF13F23}" dt="2024-09-09T13:12:22.929" v="163"/>
          <ac:picMkLst>
            <pc:docMk/>
            <pc:sldMk cId="769406403" sldId="531"/>
            <ac:picMk id="3" creationId="{996928C4-B1ED-CDA9-8F61-D3F51C0EB9A5}"/>
          </ac:picMkLst>
        </pc:picChg>
        <pc:picChg chg="del">
          <ac:chgData name="Kelly De Leuze | GoodPlanet Belgium" userId="13461656-a2d6-4508-ace5-31c2c38ca7f1" providerId="ADAL" clId="{E7308669-12E6-4C20-82DC-0E6E9BF13F23}" dt="2024-09-09T13:12:19.980" v="161" actId="478"/>
          <ac:picMkLst>
            <pc:docMk/>
            <pc:sldMk cId="769406403" sldId="531"/>
            <ac:picMk id="10" creationId="{00000000-0000-0000-0000-000000000000}"/>
          </ac:picMkLst>
        </pc:picChg>
        <pc:cxnChg chg="del">
          <ac:chgData name="Kelly De Leuze | GoodPlanet Belgium" userId="13461656-a2d6-4508-ace5-31c2c38ca7f1" providerId="ADAL" clId="{E7308669-12E6-4C20-82DC-0E6E9BF13F23}" dt="2024-09-09T13:12:22.286" v="162" actId="478"/>
          <ac:cxnSpMkLst>
            <pc:docMk/>
            <pc:sldMk cId="769406403" sldId="531"/>
            <ac:cxnSpMk id="23" creationId="{00000000-0000-0000-0000-000000000000}"/>
          </ac:cxnSpMkLst>
        </pc:cxnChg>
      </pc:sldChg>
      <pc:sldChg chg="addSp delSp modSp mod">
        <pc:chgData name="Kelly De Leuze | GoodPlanet Belgium" userId="13461656-a2d6-4508-ace5-31c2c38ca7f1" providerId="ADAL" clId="{E7308669-12E6-4C20-82DC-0E6E9BF13F23}" dt="2024-09-09T13:12:16.349" v="160"/>
        <pc:sldMkLst>
          <pc:docMk/>
          <pc:sldMk cId="4081521967" sldId="532"/>
        </pc:sldMkLst>
        <pc:picChg chg="add mod">
          <ac:chgData name="Kelly De Leuze | GoodPlanet Belgium" userId="13461656-a2d6-4508-ace5-31c2c38ca7f1" providerId="ADAL" clId="{E7308669-12E6-4C20-82DC-0E6E9BF13F23}" dt="2024-09-09T13:12:16.349" v="160"/>
          <ac:picMkLst>
            <pc:docMk/>
            <pc:sldMk cId="4081521967" sldId="532"/>
            <ac:picMk id="3" creationId="{909125E6-EAC1-96C9-E184-C9673685EAA6}"/>
          </ac:picMkLst>
        </pc:picChg>
        <pc:picChg chg="del">
          <ac:chgData name="Kelly De Leuze | GoodPlanet Belgium" userId="13461656-a2d6-4508-ace5-31c2c38ca7f1" providerId="ADAL" clId="{E7308669-12E6-4C20-82DC-0E6E9BF13F23}" dt="2024-09-09T13:12:12.698" v="158" actId="478"/>
          <ac:picMkLst>
            <pc:docMk/>
            <pc:sldMk cId="4081521967" sldId="532"/>
            <ac:picMk id="10" creationId="{00000000-0000-0000-0000-000000000000}"/>
          </ac:picMkLst>
        </pc:picChg>
        <pc:cxnChg chg="del">
          <ac:chgData name="Kelly De Leuze | GoodPlanet Belgium" userId="13461656-a2d6-4508-ace5-31c2c38ca7f1" providerId="ADAL" clId="{E7308669-12E6-4C20-82DC-0E6E9BF13F23}" dt="2024-09-09T13:12:15.296" v="159" actId="478"/>
          <ac:cxnSpMkLst>
            <pc:docMk/>
            <pc:sldMk cId="4081521967" sldId="532"/>
            <ac:cxnSpMk id="23" creationId="{00000000-0000-0000-0000-000000000000}"/>
          </ac:cxnSpMkLst>
        </pc:cxnChg>
      </pc:sldChg>
      <pc:sldChg chg="addSp delSp modSp mod">
        <pc:chgData name="Kelly De Leuze | GoodPlanet Belgium" userId="13461656-a2d6-4508-ace5-31c2c38ca7f1" providerId="ADAL" clId="{E7308669-12E6-4C20-82DC-0E6E9BF13F23}" dt="2024-09-09T13:57:29.298" v="263"/>
        <pc:sldMkLst>
          <pc:docMk/>
          <pc:sldMk cId="3314742807" sldId="533"/>
        </pc:sldMkLst>
        <pc:picChg chg="add mod">
          <ac:chgData name="Kelly De Leuze | GoodPlanet Belgium" userId="13461656-a2d6-4508-ace5-31c2c38ca7f1" providerId="ADAL" clId="{E7308669-12E6-4C20-82DC-0E6E9BF13F23}" dt="2024-09-09T13:07:00.536" v="67"/>
          <ac:picMkLst>
            <pc:docMk/>
            <pc:sldMk cId="3314742807" sldId="533"/>
            <ac:picMk id="3" creationId="{5D349982-8FF7-7FDE-70B1-21311C6B3198}"/>
          </ac:picMkLst>
        </pc:picChg>
        <pc:picChg chg="add mod">
          <ac:chgData name="Kelly De Leuze | GoodPlanet Belgium" userId="13461656-a2d6-4508-ace5-31c2c38ca7f1" providerId="ADAL" clId="{E7308669-12E6-4C20-82DC-0E6E9BF13F23}" dt="2024-09-09T13:57:29.298" v="263"/>
          <ac:picMkLst>
            <pc:docMk/>
            <pc:sldMk cId="3314742807" sldId="533"/>
            <ac:picMk id="4" creationId="{521D5F1E-5EDA-6A5A-9CB6-E70F523068F5}"/>
          </ac:picMkLst>
        </pc:picChg>
        <pc:picChg chg="add del">
          <ac:chgData name="Kelly De Leuze | GoodPlanet Belgium" userId="13461656-a2d6-4508-ace5-31c2c38ca7f1" providerId="ADAL" clId="{E7308669-12E6-4C20-82DC-0E6E9BF13F23}" dt="2024-09-09T13:57:28.789" v="262" actId="478"/>
          <ac:picMkLst>
            <pc:docMk/>
            <pc:sldMk cId="3314742807" sldId="533"/>
            <ac:picMk id="7" creationId="{E3009BD6-68DD-4D7F-BACD-8CFDDEA0A185}"/>
          </ac:picMkLst>
        </pc:picChg>
        <pc:picChg chg="del">
          <ac:chgData name="Kelly De Leuze | GoodPlanet Belgium" userId="13461656-a2d6-4508-ace5-31c2c38ca7f1" providerId="ADAL" clId="{E7308669-12E6-4C20-82DC-0E6E9BF13F23}" dt="2024-09-09T13:06:59.962" v="66" actId="478"/>
          <ac:picMkLst>
            <pc:docMk/>
            <pc:sldMk cId="3314742807" sldId="533"/>
            <ac:picMk id="8" creationId="{19E10FB8-7B45-4CBC-9458-C6AF69D5D3BA}"/>
          </ac:picMkLst>
        </pc:picChg>
      </pc:sldChg>
      <pc:sldChg chg="addSp modSp">
        <pc:chgData name="Kelly De Leuze | GoodPlanet Belgium" userId="13461656-a2d6-4508-ace5-31c2c38ca7f1" providerId="ADAL" clId="{E7308669-12E6-4C20-82DC-0E6E9BF13F23}" dt="2024-09-09T13:12:36.105" v="166"/>
        <pc:sldMkLst>
          <pc:docMk/>
          <pc:sldMk cId="221596818" sldId="534"/>
        </pc:sldMkLst>
        <pc:picChg chg="add mod">
          <ac:chgData name="Kelly De Leuze | GoodPlanet Belgium" userId="13461656-a2d6-4508-ace5-31c2c38ca7f1" providerId="ADAL" clId="{E7308669-12E6-4C20-82DC-0E6E9BF13F23}" dt="2024-09-09T13:12:36.105" v="166"/>
          <ac:picMkLst>
            <pc:docMk/>
            <pc:sldMk cId="221596818" sldId="534"/>
            <ac:picMk id="3" creationId="{74BDE37D-D559-3157-B547-6D30115F82C0}"/>
          </ac:picMkLst>
        </pc:picChg>
      </pc:sldChg>
    </pc:docChg>
  </pc:docChgLst>
  <pc:docChgLst>
    <pc:chgData name="Kelly De Leuze | GoodPlanet Belgium" userId="S::k.deleuze@goodplanet.be::13461656-a2d6-4508-ace5-31c2c38ca7f1" providerId="AD" clId="Web-{D252F88C-9CE5-C914-DBDB-5644DE580F00}"/>
    <pc:docChg chg="mod addSld delSld modSld modSection">
      <pc:chgData name="Kelly De Leuze | GoodPlanet Belgium" userId="S::k.deleuze@goodplanet.be::13461656-a2d6-4508-ace5-31c2c38ca7f1" providerId="AD" clId="Web-{D252F88C-9CE5-C914-DBDB-5644DE580F00}" dt="2024-02-22T16:02:21.135" v="26"/>
      <pc:docMkLst>
        <pc:docMk/>
      </pc:docMkLst>
      <pc:sldChg chg="addCm">
        <pc:chgData name="Kelly De Leuze | GoodPlanet Belgium" userId="S::k.deleuze@goodplanet.be::13461656-a2d6-4508-ace5-31c2c38ca7f1" providerId="AD" clId="Web-{D252F88C-9CE5-C914-DBDB-5644DE580F00}" dt="2024-02-22T16:01:11.711" v="25"/>
        <pc:sldMkLst>
          <pc:docMk/>
          <pc:sldMk cId="3592192521" sldId="291"/>
        </pc:sldMkLst>
        <pc:extLst>
          <p:ext xmlns:p="http://schemas.openxmlformats.org/presentationml/2006/main" uri="{D6D511B9-2390-475A-947B-AFAB55BFBCF1}">
            <pc226:cmChg xmlns:pc226="http://schemas.microsoft.com/office/powerpoint/2022/06/main/command" chg="add">
              <pc226:chgData name="Kelly De Leuze | GoodPlanet Belgium" userId="S::k.deleuze@goodplanet.be::13461656-a2d6-4508-ace5-31c2c38ca7f1" providerId="AD" clId="Web-{D252F88C-9CE5-C914-DBDB-5644DE580F00}" dt="2024-02-22T16:01:11.711" v="25"/>
              <pc2:cmMkLst xmlns:pc2="http://schemas.microsoft.com/office/powerpoint/2019/9/main/command">
                <pc:docMk/>
                <pc:sldMk cId="3592192521" sldId="291"/>
                <pc2:cmMk id="{912D00AC-93DB-4843-B70B-8B8DD39A44DE}"/>
              </pc2:cmMkLst>
            </pc226:cmChg>
          </p:ext>
        </pc:extLst>
      </pc:sldChg>
      <pc:sldChg chg="addCm modCm">
        <pc:chgData name="Kelly De Leuze | GoodPlanet Belgium" userId="S::k.deleuze@goodplanet.be::13461656-a2d6-4508-ace5-31c2c38ca7f1" providerId="AD" clId="Web-{D252F88C-9CE5-C914-DBDB-5644DE580F00}" dt="2024-02-22T15:55:33.337" v="3"/>
        <pc:sldMkLst>
          <pc:docMk/>
          <pc:sldMk cId="3002024558" sldId="459"/>
        </pc:sldMkLst>
        <pc:extLst>
          <p:ext xmlns:p="http://schemas.openxmlformats.org/presentationml/2006/main" uri="{D6D511B9-2390-475A-947B-AFAB55BFBCF1}">
            <pc226:cmChg xmlns:pc226="http://schemas.microsoft.com/office/powerpoint/2022/06/main/command" chg="add">
              <pc226:chgData name="Kelly De Leuze | GoodPlanet Belgium" userId="S::k.deleuze@goodplanet.be::13461656-a2d6-4508-ace5-31c2c38ca7f1" providerId="AD" clId="Web-{D252F88C-9CE5-C914-DBDB-5644DE580F00}" dt="2024-02-22T15:55:33.337" v="3"/>
              <pc2:cmMkLst xmlns:pc2="http://schemas.microsoft.com/office/powerpoint/2019/9/main/command">
                <pc:docMk/>
                <pc:sldMk cId="3002024558" sldId="459"/>
                <pc2:cmMk id="{455C61A0-9074-41F9-A115-780CBB7D151A}"/>
              </pc2:cmMkLst>
              <pc226:cmRplyChg chg="add">
                <pc226:chgData name="Kelly De Leuze | GoodPlanet Belgium" userId="S::k.deleuze@goodplanet.be::13461656-a2d6-4508-ace5-31c2c38ca7f1" providerId="AD" clId="Web-{D252F88C-9CE5-C914-DBDB-5644DE580F00}" dt="2024-02-22T15:55:33.337" v="3"/>
                <pc2:cmRplyMkLst xmlns:pc2="http://schemas.microsoft.com/office/powerpoint/2019/9/main/command">
                  <pc:docMk/>
                  <pc:sldMk cId="3002024558" sldId="459"/>
                  <pc2:cmMk id="{455C61A0-9074-41F9-A115-780CBB7D151A}"/>
                  <pc2:cmRplyMk id="{A11FA6F3-DA71-4E6F-8BB2-5B20CF8FC5D0}"/>
                </pc2:cmRplyMkLst>
              </pc226:cmRplyChg>
            </pc226:cmChg>
          </p:ext>
        </pc:extLst>
      </pc:sldChg>
      <pc:sldChg chg="addCm">
        <pc:chgData name="Kelly De Leuze | GoodPlanet Belgium" userId="S::k.deleuze@goodplanet.be::13461656-a2d6-4508-ace5-31c2c38ca7f1" providerId="AD" clId="Web-{D252F88C-9CE5-C914-DBDB-5644DE580F00}" dt="2024-02-22T15:56:17.417" v="6"/>
        <pc:sldMkLst>
          <pc:docMk/>
          <pc:sldMk cId="3512597213" sldId="462"/>
        </pc:sldMkLst>
        <pc:extLst>
          <p:ext xmlns:p="http://schemas.openxmlformats.org/presentationml/2006/main" uri="{D6D511B9-2390-475A-947B-AFAB55BFBCF1}">
            <pc226:cmChg xmlns:pc226="http://schemas.microsoft.com/office/powerpoint/2022/06/main/command" chg="add">
              <pc226:chgData name="Kelly De Leuze | GoodPlanet Belgium" userId="S::k.deleuze@goodplanet.be::13461656-a2d6-4508-ace5-31c2c38ca7f1" providerId="AD" clId="Web-{D252F88C-9CE5-C914-DBDB-5644DE580F00}" dt="2024-02-22T15:56:17.417" v="6"/>
              <pc2:cmMkLst xmlns:pc2="http://schemas.microsoft.com/office/powerpoint/2019/9/main/command">
                <pc:docMk/>
                <pc:sldMk cId="3512597213" sldId="462"/>
                <pc2:cmMk id="{D25E5E4C-7CA4-4D09-9BF0-D0B4AFF9925C}"/>
              </pc2:cmMkLst>
            </pc226:cmChg>
          </p:ext>
        </pc:extLst>
      </pc:sldChg>
      <pc:sldChg chg="modSp addCm">
        <pc:chgData name="Kelly De Leuze | GoodPlanet Belgium" userId="S::k.deleuze@goodplanet.be::13461656-a2d6-4508-ace5-31c2c38ca7f1" providerId="AD" clId="Web-{D252F88C-9CE5-C914-DBDB-5644DE580F00}" dt="2024-02-22T15:56:35.199" v="8"/>
        <pc:sldMkLst>
          <pc:docMk/>
          <pc:sldMk cId="264226003" sldId="463"/>
        </pc:sldMkLst>
        <pc:spChg chg="mod">
          <ac:chgData name="Kelly De Leuze | GoodPlanet Belgium" userId="S::k.deleuze@goodplanet.be::13461656-a2d6-4508-ace5-31c2c38ca7f1" providerId="AD" clId="Web-{D252F88C-9CE5-C914-DBDB-5644DE580F00}" dt="2024-02-22T15:56:25.355" v="7" actId="20577"/>
          <ac:spMkLst>
            <pc:docMk/>
            <pc:sldMk cId="264226003" sldId="463"/>
            <ac:spMk id="8" creationId="{00000000-0000-0000-0000-000000000000}"/>
          </ac:spMkLst>
        </pc:spChg>
        <pc:extLst>
          <p:ext xmlns:p="http://schemas.openxmlformats.org/presentationml/2006/main" uri="{D6D511B9-2390-475A-947B-AFAB55BFBCF1}">
            <pc226:cmChg xmlns:pc226="http://schemas.microsoft.com/office/powerpoint/2022/06/main/command" chg="add">
              <pc226:chgData name="Kelly De Leuze | GoodPlanet Belgium" userId="S::k.deleuze@goodplanet.be::13461656-a2d6-4508-ace5-31c2c38ca7f1" providerId="AD" clId="Web-{D252F88C-9CE5-C914-DBDB-5644DE580F00}" dt="2024-02-22T15:56:35.199" v="8"/>
              <pc2:cmMkLst xmlns:pc2="http://schemas.microsoft.com/office/powerpoint/2019/9/main/command">
                <pc:docMk/>
                <pc:sldMk cId="264226003" sldId="463"/>
                <pc2:cmMk id="{2C04ED0B-D1E2-4C8B-8715-59658033FE7F}"/>
              </pc2:cmMkLst>
            </pc226:cmChg>
          </p:ext>
        </pc:extLst>
      </pc:sldChg>
      <pc:sldChg chg="addCm">
        <pc:chgData name="Kelly De Leuze | GoodPlanet Belgium" userId="S::k.deleuze@goodplanet.be::13461656-a2d6-4508-ace5-31c2c38ca7f1" providerId="AD" clId="Web-{D252F88C-9CE5-C914-DBDB-5644DE580F00}" dt="2024-02-22T15:53:28.254" v="1"/>
        <pc:sldMkLst>
          <pc:docMk/>
          <pc:sldMk cId="1066716368" sldId="465"/>
        </pc:sldMkLst>
        <pc:extLst>
          <p:ext xmlns:p="http://schemas.openxmlformats.org/presentationml/2006/main" uri="{D6D511B9-2390-475A-947B-AFAB55BFBCF1}">
            <pc226:cmChg xmlns:pc226="http://schemas.microsoft.com/office/powerpoint/2022/06/main/command" chg="add">
              <pc226:chgData name="Kelly De Leuze | GoodPlanet Belgium" userId="S::k.deleuze@goodplanet.be::13461656-a2d6-4508-ace5-31c2c38ca7f1" providerId="AD" clId="Web-{D252F88C-9CE5-C914-DBDB-5644DE580F00}" dt="2024-02-22T15:53:28.254" v="1"/>
              <pc2:cmMkLst xmlns:pc2="http://schemas.microsoft.com/office/powerpoint/2019/9/main/command">
                <pc:docMk/>
                <pc:sldMk cId="1066716368" sldId="465"/>
                <pc2:cmMk id="{AA26F313-6038-4C43-A37F-C51518F299BD}"/>
              </pc2:cmMkLst>
            </pc226:cmChg>
          </p:ext>
        </pc:extLst>
      </pc:sldChg>
      <pc:sldChg chg="modSp">
        <pc:chgData name="Kelly De Leuze | GoodPlanet Belgium" userId="S::k.deleuze@goodplanet.be::13461656-a2d6-4508-ace5-31c2c38ca7f1" providerId="AD" clId="Web-{D252F88C-9CE5-C914-DBDB-5644DE580F00}" dt="2024-02-22T16:00:21.443" v="24" actId="20577"/>
        <pc:sldMkLst>
          <pc:docMk/>
          <pc:sldMk cId="3280447318" sldId="510"/>
        </pc:sldMkLst>
        <pc:spChg chg="mod">
          <ac:chgData name="Kelly De Leuze | GoodPlanet Belgium" userId="S::k.deleuze@goodplanet.be::13461656-a2d6-4508-ace5-31c2c38ca7f1" providerId="AD" clId="Web-{D252F88C-9CE5-C914-DBDB-5644DE580F00}" dt="2024-02-22T16:00:21.443" v="24" actId="20577"/>
          <ac:spMkLst>
            <pc:docMk/>
            <pc:sldMk cId="3280447318" sldId="510"/>
            <ac:spMk id="7" creationId="{28AE033E-738F-4A8A-B9AD-CD29C012BFAA}"/>
          </ac:spMkLst>
        </pc:spChg>
      </pc:sldChg>
      <pc:sldChg chg="addCm">
        <pc:chgData name="Kelly De Leuze | GoodPlanet Belgium" userId="S::k.deleuze@goodplanet.be::13461656-a2d6-4508-ace5-31c2c38ca7f1" providerId="AD" clId="Web-{D252F88C-9CE5-C914-DBDB-5644DE580F00}" dt="2024-02-22T15:58:28.126" v="10"/>
        <pc:sldMkLst>
          <pc:docMk/>
          <pc:sldMk cId="2258629814" sldId="512"/>
        </pc:sldMkLst>
        <pc:extLst>
          <p:ext xmlns:p="http://schemas.openxmlformats.org/presentationml/2006/main" uri="{D6D511B9-2390-475A-947B-AFAB55BFBCF1}">
            <pc226:cmChg xmlns:pc226="http://schemas.microsoft.com/office/powerpoint/2022/06/main/command" chg="add">
              <pc226:chgData name="Kelly De Leuze | GoodPlanet Belgium" userId="S::k.deleuze@goodplanet.be::13461656-a2d6-4508-ace5-31c2c38ca7f1" providerId="AD" clId="Web-{D252F88C-9CE5-C914-DBDB-5644DE580F00}" dt="2024-02-22T15:58:28.126" v="10"/>
              <pc2:cmMkLst xmlns:pc2="http://schemas.microsoft.com/office/powerpoint/2019/9/main/command">
                <pc:docMk/>
                <pc:sldMk cId="2258629814" sldId="512"/>
                <pc2:cmMk id="{FDD35175-F5B8-497D-A6DE-569F09A9552C}"/>
              </pc2:cmMkLst>
            </pc226:cmChg>
          </p:ext>
        </pc:extLst>
      </pc:sldChg>
      <pc:sldChg chg="addCm">
        <pc:chgData name="Kelly De Leuze | GoodPlanet Belgium" userId="S::k.deleuze@goodplanet.be::13461656-a2d6-4508-ace5-31c2c38ca7f1" providerId="AD" clId="Web-{D252F88C-9CE5-C914-DBDB-5644DE580F00}" dt="2024-02-22T15:58:12.484" v="9"/>
        <pc:sldMkLst>
          <pc:docMk/>
          <pc:sldMk cId="1092044611" sldId="514"/>
        </pc:sldMkLst>
        <pc:extLst>
          <p:ext xmlns:p="http://schemas.openxmlformats.org/presentationml/2006/main" uri="{D6D511B9-2390-475A-947B-AFAB55BFBCF1}">
            <pc226:cmChg xmlns:pc226="http://schemas.microsoft.com/office/powerpoint/2022/06/main/command" chg="add">
              <pc226:chgData name="Kelly De Leuze | GoodPlanet Belgium" userId="S::k.deleuze@goodplanet.be::13461656-a2d6-4508-ace5-31c2c38ca7f1" providerId="AD" clId="Web-{D252F88C-9CE5-C914-DBDB-5644DE580F00}" dt="2024-02-22T15:58:12.484" v="9"/>
              <pc2:cmMkLst xmlns:pc2="http://schemas.microsoft.com/office/powerpoint/2019/9/main/command">
                <pc:docMk/>
                <pc:sldMk cId="1092044611" sldId="514"/>
                <pc2:cmMk id="{BB9F68AA-7644-4E87-8BC1-177CF875E6D1}"/>
              </pc2:cmMkLst>
            </pc226:cmChg>
          </p:ext>
        </pc:extLst>
      </pc:sldChg>
      <pc:sldChg chg="modSp">
        <pc:chgData name="Kelly De Leuze | GoodPlanet Belgium" userId="S::k.deleuze@goodplanet.be::13461656-a2d6-4508-ace5-31c2c38ca7f1" providerId="AD" clId="Web-{D252F88C-9CE5-C914-DBDB-5644DE580F00}" dt="2024-02-22T15:59:56.583" v="16" actId="1076"/>
        <pc:sldMkLst>
          <pc:docMk/>
          <pc:sldMk cId="250967192" sldId="516"/>
        </pc:sldMkLst>
        <pc:spChg chg="mod">
          <ac:chgData name="Kelly De Leuze | GoodPlanet Belgium" userId="S::k.deleuze@goodplanet.be::13461656-a2d6-4508-ace5-31c2c38ca7f1" providerId="AD" clId="Web-{D252F88C-9CE5-C914-DBDB-5644DE580F00}" dt="2024-02-22T15:59:56.583" v="16" actId="1076"/>
          <ac:spMkLst>
            <pc:docMk/>
            <pc:sldMk cId="250967192" sldId="516"/>
            <ac:spMk id="7" creationId="{28AE033E-738F-4A8A-B9AD-CD29C012BFAA}"/>
          </ac:spMkLst>
        </pc:spChg>
      </pc:sldChg>
      <pc:sldChg chg="addCm">
        <pc:chgData name="Kelly De Leuze | GoodPlanet Belgium" userId="S::k.deleuze@goodplanet.be::13461656-a2d6-4508-ace5-31c2c38ca7f1" providerId="AD" clId="Web-{D252F88C-9CE5-C914-DBDB-5644DE580F00}" dt="2024-02-22T16:02:21.135" v="26"/>
        <pc:sldMkLst>
          <pc:docMk/>
          <pc:sldMk cId="3559882668" sldId="519"/>
        </pc:sldMkLst>
        <pc:extLst>
          <p:ext xmlns:p="http://schemas.openxmlformats.org/presentationml/2006/main" uri="{D6D511B9-2390-475A-947B-AFAB55BFBCF1}">
            <pc226:cmChg xmlns:pc226="http://schemas.microsoft.com/office/powerpoint/2022/06/main/command" chg="add">
              <pc226:chgData name="Kelly De Leuze | GoodPlanet Belgium" userId="S::k.deleuze@goodplanet.be::13461656-a2d6-4508-ace5-31c2c38ca7f1" providerId="AD" clId="Web-{D252F88C-9CE5-C914-DBDB-5644DE580F00}" dt="2024-02-22T16:02:21.135" v="26"/>
              <pc2:cmMkLst xmlns:pc2="http://schemas.microsoft.com/office/powerpoint/2019/9/main/command">
                <pc:docMk/>
                <pc:sldMk cId="3559882668" sldId="519"/>
                <pc2:cmMk id="{4EC683B5-DA1C-49D0-AE32-42147B1FD94C}"/>
              </pc2:cmMkLst>
            </pc226:cmChg>
          </p:ext>
        </pc:extLst>
      </pc:sldChg>
      <pc:sldChg chg="new del">
        <pc:chgData name="Kelly De Leuze | GoodPlanet Belgium" userId="S::k.deleuze@goodplanet.be::13461656-a2d6-4508-ace5-31c2c38ca7f1" providerId="AD" clId="Web-{D252F88C-9CE5-C914-DBDB-5644DE580F00}" dt="2024-02-22T15:56:04.948" v="5"/>
        <pc:sldMkLst>
          <pc:docMk/>
          <pc:sldMk cId="1760184107" sldId="530"/>
        </pc:sldMkLst>
      </pc:sldChg>
    </pc:docChg>
  </pc:docChgLst>
  <pc:docChgLst>
    <pc:chgData name="Edith Swerts | GoodPlanet Belgium" userId="8af9154f-b975-473a-ad1c-7b4c64db452d" providerId="ADAL" clId="{A125694A-5836-446A-90A1-79BFF120D3A4}"/>
    <pc:docChg chg="undo custSel delSld modSld sldOrd modSection">
      <pc:chgData name="Edith Swerts | GoodPlanet Belgium" userId="8af9154f-b975-473a-ad1c-7b4c64db452d" providerId="ADAL" clId="{A125694A-5836-446A-90A1-79BFF120D3A4}" dt="2021-01-18T19:05:13.407" v="3185" actId="1076"/>
      <pc:docMkLst>
        <pc:docMk/>
      </pc:docMkLst>
      <pc:sldChg chg="del">
        <pc:chgData name="Edith Swerts | GoodPlanet Belgium" userId="8af9154f-b975-473a-ad1c-7b4c64db452d" providerId="ADAL" clId="{A125694A-5836-446A-90A1-79BFF120D3A4}" dt="2021-01-11T10:09:45.015" v="567" actId="47"/>
        <pc:sldMkLst>
          <pc:docMk/>
          <pc:sldMk cId="2984376235" sldId="256"/>
        </pc:sldMkLst>
      </pc:sldChg>
      <pc:sldChg chg="addSp delSp modSp mod">
        <pc:chgData name="Edith Swerts | GoodPlanet Belgium" userId="8af9154f-b975-473a-ad1c-7b4c64db452d" providerId="ADAL" clId="{A125694A-5836-446A-90A1-79BFF120D3A4}" dt="2021-01-11T10:36:19.226" v="1213" actId="1076"/>
        <pc:sldMkLst>
          <pc:docMk/>
          <pc:sldMk cId="1954135386" sldId="274"/>
        </pc:sldMkLst>
        <pc:spChg chg="del">
          <ac:chgData name="Edith Swerts | GoodPlanet Belgium" userId="8af9154f-b975-473a-ad1c-7b4c64db452d" providerId="ADAL" clId="{A125694A-5836-446A-90A1-79BFF120D3A4}" dt="2021-01-11T10:06:15.017" v="545" actId="478"/>
          <ac:spMkLst>
            <pc:docMk/>
            <pc:sldMk cId="1954135386" sldId="274"/>
            <ac:spMk id="3" creationId="{00000000-0000-0000-0000-000000000000}"/>
          </ac:spMkLst>
        </pc:spChg>
        <pc:picChg chg="del">
          <ac:chgData name="Edith Swerts | GoodPlanet Belgium" userId="8af9154f-b975-473a-ad1c-7b4c64db452d" providerId="ADAL" clId="{A125694A-5836-446A-90A1-79BFF120D3A4}" dt="2021-01-11T10:06:15.017" v="545" actId="478"/>
          <ac:picMkLst>
            <pc:docMk/>
            <pc:sldMk cId="1954135386" sldId="274"/>
            <ac:picMk id="6" creationId="{00000000-0000-0000-0000-000000000000}"/>
          </ac:picMkLst>
        </pc:picChg>
        <pc:picChg chg="add mod">
          <ac:chgData name="Edith Swerts | GoodPlanet Belgium" userId="8af9154f-b975-473a-ad1c-7b4c64db452d" providerId="ADAL" clId="{A125694A-5836-446A-90A1-79BFF120D3A4}" dt="2021-01-11T10:06:15.834" v="546"/>
          <ac:picMkLst>
            <pc:docMk/>
            <pc:sldMk cId="1954135386" sldId="274"/>
            <ac:picMk id="7" creationId="{13C7A32E-6E36-4E27-ADE3-56BD8283C7AA}"/>
          </ac:picMkLst>
        </pc:picChg>
        <pc:picChg chg="add mod">
          <ac:chgData name="Edith Swerts | GoodPlanet Belgium" userId="8af9154f-b975-473a-ad1c-7b4c64db452d" providerId="ADAL" clId="{A125694A-5836-446A-90A1-79BFF120D3A4}" dt="2021-01-11T10:36:19.226" v="1213" actId="1076"/>
          <ac:picMkLst>
            <pc:docMk/>
            <pc:sldMk cId="1954135386" sldId="274"/>
            <ac:picMk id="13" creationId="{38FAE3AC-9E3D-43A7-B7F8-3C74ECC5DC07}"/>
          </ac:picMkLst>
        </pc:picChg>
        <pc:cxnChg chg="del">
          <ac:chgData name="Edith Swerts | GoodPlanet Belgium" userId="8af9154f-b975-473a-ad1c-7b4c64db452d" providerId="ADAL" clId="{A125694A-5836-446A-90A1-79BFF120D3A4}" dt="2021-01-11T10:06:15.017" v="545" actId="478"/>
          <ac:cxnSpMkLst>
            <pc:docMk/>
            <pc:sldMk cId="1954135386" sldId="274"/>
            <ac:cxnSpMk id="8" creationId="{00000000-0000-0000-0000-000000000000}"/>
          </ac:cxnSpMkLst>
        </pc:cxnChg>
        <pc:cxnChg chg="del">
          <ac:chgData name="Edith Swerts | GoodPlanet Belgium" userId="8af9154f-b975-473a-ad1c-7b4c64db452d" providerId="ADAL" clId="{A125694A-5836-446A-90A1-79BFF120D3A4}" dt="2021-01-11T10:06:15.017" v="545" actId="478"/>
          <ac:cxnSpMkLst>
            <pc:docMk/>
            <pc:sldMk cId="1954135386" sldId="274"/>
            <ac:cxnSpMk id="9" creationId="{00000000-0000-0000-0000-000000000000}"/>
          </ac:cxnSpMkLst>
        </pc:cxnChg>
        <pc:cxnChg chg="add mod">
          <ac:chgData name="Edith Swerts | GoodPlanet Belgium" userId="8af9154f-b975-473a-ad1c-7b4c64db452d" providerId="ADAL" clId="{A125694A-5836-446A-90A1-79BFF120D3A4}" dt="2021-01-11T10:06:15.834" v="546"/>
          <ac:cxnSpMkLst>
            <pc:docMk/>
            <pc:sldMk cId="1954135386" sldId="274"/>
            <ac:cxnSpMk id="11" creationId="{F0838C60-BF05-4F9B-AE14-F6AFE7894885}"/>
          </ac:cxnSpMkLst>
        </pc:cxnChg>
        <pc:cxnChg chg="add mod">
          <ac:chgData name="Edith Swerts | GoodPlanet Belgium" userId="8af9154f-b975-473a-ad1c-7b4c64db452d" providerId="ADAL" clId="{A125694A-5836-446A-90A1-79BFF120D3A4}" dt="2021-01-11T10:06:15.834" v="546"/>
          <ac:cxnSpMkLst>
            <pc:docMk/>
            <pc:sldMk cId="1954135386" sldId="274"/>
            <ac:cxnSpMk id="12" creationId="{A1214F5F-2D72-4641-83F1-486CC98E6DB9}"/>
          </ac:cxnSpMkLst>
        </pc:cxnChg>
      </pc:sldChg>
      <pc:sldChg chg="addSp delSp modSp mod">
        <pc:chgData name="Edith Swerts | GoodPlanet Belgium" userId="8af9154f-b975-473a-ad1c-7b4c64db452d" providerId="ADAL" clId="{A125694A-5836-446A-90A1-79BFF120D3A4}" dt="2021-01-11T10:29:28.125" v="1101" actId="1076"/>
        <pc:sldMkLst>
          <pc:docMk/>
          <pc:sldMk cId="112259975" sldId="275"/>
        </pc:sldMkLst>
        <pc:spChg chg="del">
          <ac:chgData name="Edith Swerts | GoodPlanet Belgium" userId="8af9154f-b975-473a-ad1c-7b4c64db452d" providerId="ADAL" clId="{A125694A-5836-446A-90A1-79BFF120D3A4}" dt="2021-01-11T10:06:52.991" v="549" actId="478"/>
          <ac:spMkLst>
            <pc:docMk/>
            <pc:sldMk cId="112259975" sldId="275"/>
            <ac:spMk id="3" creationId="{00000000-0000-0000-0000-000000000000}"/>
          </ac:spMkLst>
        </pc:spChg>
        <pc:picChg chg="del">
          <ac:chgData name="Edith Swerts | GoodPlanet Belgium" userId="8af9154f-b975-473a-ad1c-7b4c64db452d" providerId="ADAL" clId="{A125694A-5836-446A-90A1-79BFF120D3A4}" dt="2021-01-11T10:06:52.991" v="549" actId="478"/>
          <ac:picMkLst>
            <pc:docMk/>
            <pc:sldMk cId="112259975" sldId="275"/>
            <ac:picMk id="6" creationId="{00000000-0000-0000-0000-000000000000}"/>
          </ac:picMkLst>
        </pc:picChg>
        <pc:picChg chg="add mod">
          <ac:chgData name="Edith Swerts | GoodPlanet Belgium" userId="8af9154f-b975-473a-ad1c-7b4c64db452d" providerId="ADAL" clId="{A125694A-5836-446A-90A1-79BFF120D3A4}" dt="2021-01-11T10:06:53.638" v="550"/>
          <ac:picMkLst>
            <pc:docMk/>
            <pc:sldMk cId="112259975" sldId="275"/>
            <ac:picMk id="7" creationId="{C5D9B9A3-EF19-47EE-9912-8D9569136D45}"/>
          </ac:picMkLst>
        </pc:picChg>
        <pc:picChg chg="add mod">
          <ac:chgData name="Edith Swerts | GoodPlanet Belgium" userId="8af9154f-b975-473a-ad1c-7b4c64db452d" providerId="ADAL" clId="{A125694A-5836-446A-90A1-79BFF120D3A4}" dt="2021-01-11T10:29:28.125" v="1101" actId="1076"/>
          <ac:picMkLst>
            <pc:docMk/>
            <pc:sldMk cId="112259975" sldId="275"/>
            <ac:picMk id="13" creationId="{47CBF09E-BEFE-4E14-BA14-C75727AC9216}"/>
          </ac:picMkLst>
        </pc:picChg>
        <pc:cxnChg chg="del">
          <ac:chgData name="Edith Swerts | GoodPlanet Belgium" userId="8af9154f-b975-473a-ad1c-7b4c64db452d" providerId="ADAL" clId="{A125694A-5836-446A-90A1-79BFF120D3A4}" dt="2021-01-11T10:06:52.991" v="549" actId="478"/>
          <ac:cxnSpMkLst>
            <pc:docMk/>
            <pc:sldMk cId="112259975" sldId="275"/>
            <ac:cxnSpMk id="8" creationId="{00000000-0000-0000-0000-000000000000}"/>
          </ac:cxnSpMkLst>
        </pc:cxnChg>
        <pc:cxnChg chg="del">
          <ac:chgData name="Edith Swerts | GoodPlanet Belgium" userId="8af9154f-b975-473a-ad1c-7b4c64db452d" providerId="ADAL" clId="{A125694A-5836-446A-90A1-79BFF120D3A4}" dt="2021-01-11T10:06:52.991" v="549" actId="478"/>
          <ac:cxnSpMkLst>
            <pc:docMk/>
            <pc:sldMk cId="112259975" sldId="275"/>
            <ac:cxnSpMk id="9" creationId="{00000000-0000-0000-0000-000000000000}"/>
          </ac:cxnSpMkLst>
        </pc:cxnChg>
        <pc:cxnChg chg="add mod">
          <ac:chgData name="Edith Swerts | GoodPlanet Belgium" userId="8af9154f-b975-473a-ad1c-7b4c64db452d" providerId="ADAL" clId="{A125694A-5836-446A-90A1-79BFF120D3A4}" dt="2021-01-11T10:06:53.638" v="550"/>
          <ac:cxnSpMkLst>
            <pc:docMk/>
            <pc:sldMk cId="112259975" sldId="275"/>
            <ac:cxnSpMk id="11" creationId="{41670676-0B46-487D-81B8-5AF40D314640}"/>
          </ac:cxnSpMkLst>
        </pc:cxnChg>
        <pc:cxnChg chg="add mod">
          <ac:chgData name="Edith Swerts | GoodPlanet Belgium" userId="8af9154f-b975-473a-ad1c-7b4c64db452d" providerId="ADAL" clId="{A125694A-5836-446A-90A1-79BFF120D3A4}" dt="2021-01-11T10:06:53.638" v="550"/>
          <ac:cxnSpMkLst>
            <pc:docMk/>
            <pc:sldMk cId="112259975" sldId="275"/>
            <ac:cxnSpMk id="12" creationId="{44493141-10F7-4804-87B0-003A81BCC739}"/>
          </ac:cxnSpMkLst>
        </pc:cxnChg>
      </pc:sldChg>
      <pc:sldChg chg="addSp delSp modSp mod">
        <pc:chgData name="Edith Swerts | GoodPlanet Belgium" userId="8af9154f-b975-473a-ad1c-7b4c64db452d" providerId="ADAL" clId="{A125694A-5836-446A-90A1-79BFF120D3A4}" dt="2021-01-11T10:36:34.379" v="1215" actId="1076"/>
        <pc:sldMkLst>
          <pc:docMk/>
          <pc:sldMk cId="2451309160" sldId="276"/>
        </pc:sldMkLst>
        <pc:spChg chg="del">
          <ac:chgData name="Edith Swerts | GoodPlanet Belgium" userId="8af9154f-b975-473a-ad1c-7b4c64db452d" providerId="ADAL" clId="{A125694A-5836-446A-90A1-79BFF120D3A4}" dt="2021-01-11T10:07:03.466" v="551" actId="478"/>
          <ac:spMkLst>
            <pc:docMk/>
            <pc:sldMk cId="2451309160" sldId="276"/>
            <ac:spMk id="3" creationId="{00000000-0000-0000-0000-000000000000}"/>
          </ac:spMkLst>
        </pc:spChg>
        <pc:picChg chg="del">
          <ac:chgData name="Edith Swerts | GoodPlanet Belgium" userId="8af9154f-b975-473a-ad1c-7b4c64db452d" providerId="ADAL" clId="{A125694A-5836-446A-90A1-79BFF120D3A4}" dt="2021-01-11T10:07:03.466" v="551" actId="478"/>
          <ac:picMkLst>
            <pc:docMk/>
            <pc:sldMk cId="2451309160" sldId="276"/>
            <ac:picMk id="6" creationId="{00000000-0000-0000-0000-000000000000}"/>
          </ac:picMkLst>
        </pc:picChg>
        <pc:picChg chg="add mod">
          <ac:chgData name="Edith Swerts | GoodPlanet Belgium" userId="8af9154f-b975-473a-ad1c-7b4c64db452d" providerId="ADAL" clId="{A125694A-5836-446A-90A1-79BFF120D3A4}" dt="2021-01-11T10:07:03.829" v="552"/>
          <ac:picMkLst>
            <pc:docMk/>
            <pc:sldMk cId="2451309160" sldId="276"/>
            <ac:picMk id="7" creationId="{4716E68E-75E3-42A2-9E38-2508721ECAED}"/>
          </ac:picMkLst>
        </pc:picChg>
        <pc:picChg chg="add mod">
          <ac:chgData name="Edith Swerts | GoodPlanet Belgium" userId="8af9154f-b975-473a-ad1c-7b4c64db452d" providerId="ADAL" clId="{A125694A-5836-446A-90A1-79BFF120D3A4}" dt="2021-01-11T10:36:34.379" v="1215" actId="1076"/>
          <ac:picMkLst>
            <pc:docMk/>
            <pc:sldMk cId="2451309160" sldId="276"/>
            <ac:picMk id="13" creationId="{674B25FC-B8EF-4731-B641-5CA908DFD393}"/>
          </ac:picMkLst>
        </pc:picChg>
        <pc:cxnChg chg="del">
          <ac:chgData name="Edith Swerts | GoodPlanet Belgium" userId="8af9154f-b975-473a-ad1c-7b4c64db452d" providerId="ADAL" clId="{A125694A-5836-446A-90A1-79BFF120D3A4}" dt="2021-01-11T10:07:03.466" v="551" actId="478"/>
          <ac:cxnSpMkLst>
            <pc:docMk/>
            <pc:sldMk cId="2451309160" sldId="276"/>
            <ac:cxnSpMk id="8" creationId="{00000000-0000-0000-0000-000000000000}"/>
          </ac:cxnSpMkLst>
        </pc:cxnChg>
        <pc:cxnChg chg="del">
          <ac:chgData name="Edith Swerts | GoodPlanet Belgium" userId="8af9154f-b975-473a-ad1c-7b4c64db452d" providerId="ADAL" clId="{A125694A-5836-446A-90A1-79BFF120D3A4}" dt="2021-01-11T10:07:03.466" v="551" actId="478"/>
          <ac:cxnSpMkLst>
            <pc:docMk/>
            <pc:sldMk cId="2451309160" sldId="276"/>
            <ac:cxnSpMk id="9" creationId="{00000000-0000-0000-0000-000000000000}"/>
          </ac:cxnSpMkLst>
        </pc:cxnChg>
        <pc:cxnChg chg="add mod">
          <ac:chgData name="Edith Swerts | GoodPlanet Belgium" userId="8af9154f-b975-473a-ad1c-7b4c64db452d" providerId="ADAL" clId="{A125694A-5836-446A-90A1-79BFF120D3A4}" dt="2021-01-11T10:07:03.829" v="552"/>
          <ac:cxnSpMkLst>
            <pc:docMk/>
            <pc:sldMk cId="2451309160" sldId="276"/>
            <ac:cxnSpMk id="11" creationId="{A34ED93B-66A6-44CF-8BC9-DF28696BB133}"/>
          </ac:cxnSpMkLst>
        </pc:cxnChg>
        <pc:cxnChg chg="add mod">
          <ac:chgData name="Edith Swerts | GoodPlanet Belgium" userId="8af9154f-b975-473a-ad1c-7b4c64db452d" providerId="ADAL" clId="{A125694A-5836-446A-90A1-79BFF120D3A4}" dt="2021-01-11T10:07:03.829" v="552"/>
          <ac:cxnSpMkLst>
            <pc:docMk/>
            <pc:sldMk cId="2451309160" sldId="276"/>
            <ac:cxnSpMk id="12" creationId="{45561318-6A8D-4021-B886-55E6E30F1D1A}"/>
          </ac:cxnSpMkLst>
        </pc:cxnChg>
      </pc:sldChg>
      <pc:sldChg chg="addSp delSp modSp mod ord">
        <pc:chgData name="Edith Swerts | GoodPlanet Belgium" userId="8af9154f-b975-473a-ad1c-7b4c64db452d" providerId="ADAL" clId="{A125694A-5836-446A-90A1-79BFF120D3A4}" dt="2021-01-15T09:10:28.340" v="2929"/>
        <pc:sldMkLst>
          <pc:docMk/>
          <pc:sldMk cId="1000168665" sldId="277"/>
        </pc:sldMkLst>
        <pc:spChg chg="del">
          <ac:chgData name="Edith Swerts | GoodPlanet Belgium" userId="8af9154f-b975-473a-ad1c-7b4c64db452d" providerId="ADAL" clId="{A125694A-5836-446A-90A1-79BFF120D3A4}" dt="2021-01-11T10:08:52.061" v="565" actId="478"/>
          <ac:spMkLst>
            <pc:docMk/>
            <pc:sldMk cId="1000168665" sldId="277"/>
            <ac:spMk id="3" creationId="{00000000-0000-0000-0000-000000000000}"/>
          </ac:spMkLst>
        </pc:spChg>
        <pc:picChg chg="del">
          <ac:chgData name="Edith Swerts | GoodPlanet Belgium" userId="8af9154f-b975-473a-ad1c-7b4c64db452d" providerId="ADAL" clId="{A125694A-5836-446A-90A1-79BFF120D3A4}" dt="2021-01-11T10:08:52.061" v="565" actId="478"/>
          <ac:picMkLst>
            <pc:docMk/>
            <pc:sldMk cId="1000168665" sldId="277"/>
            <ac:picMk id="6" creationId="{00000000-0000-0000-0000-000000000000}"/>
          </ac:picMkLst>
        </pc:picChg>
        <pc:picChg chg="add del mod">
          <ac:chgData name="Edith Swerts | GoodPlanet Belgium" userId="8af9154f-b975-473a-ad1c-7b4c64db452d" providerId="ADAL" clId="{A125694A-5836-446A-90A1-79BFF120D3A4}" dt="2021-01-11T10:08:50.833" v="564"/>
          <ac:picMkLst>
            <pc:docMk/>
            <pc:sldMk cId="1000168665" sldId="277"/>
            <ac:picMk id="7" creationId="{62773D1E-F9EC-4B89-9F55-3D81FF047C61}"/>
          </ac:picMkLst>
        </pc:picChg>
        <pc:picChg chg="add del mod">
          <ac:chgData name="Edith Swerts | GoodPlanet Belgium" userId="8af9154f-b975-473a-ad1c-7b4c64db452d" providerId="ADAL" clId="{A125694A-5836-446A-90A1-79BFF120D3A4}" dt="2021-01-11T10:08:50.833" v="564"/>
          <ac:picMkLst>
            <pc:docMk/>
            <pc:sldMk cId="1000168665" sldId="277"/>
            <ac:picMk id="13" creationId="{700716C9-B0C4-4CEB-8C6B-3BB2B5ED0A53}"/>
          </ac:picMkLst>
        </pc:picChg>
        <pc:picChg chg="add mod">
          <ac:chgData name="Edith Swerts | GoodPlanet Belgium" userId="8af9154f-b975-473a-ad1c-7b4c64db452d" providerId="ADAL" clId="{A125694A-5836-446A-90A1-79BFF120D3A4}" dt="2021-01-11T10:08:52.775" v="566"/>
          <ac:picMkLst>
            <pc:docMk/>
            <pc:sldMk cId="1000168665" sldId="277"/>
            <ac:picMk id="14" creationId="{5F040A3A-9F54-4DA2-BF9F-E7CE04175922}"/>
          </ac:picMkLst>
        </pc:picChg>
        <pc:picChg chg="add mod">
          <ac:chgData name="Edith Swerts | GoodPlanet Belgium" userId="8af9154f-b975-473a-ad1c-7b4c64db452d" providerId="ADAL" clId="{A125694A-5836-446A-90A1-79BFF120D3A4}" dt="2021-01-11T10:36:41.707" v="1217" actId="1076"/>
          <ac:picMkLst>
            <pc:docMk/>
            <pc:sldMk cId="1000168665" sldId="277"/>
            <ac:picMk id="17" creationId="{114C0D4D-B376-48F7-B632-470A04E9B4B9}"/>
          </ac:picMkLst>
        </pc:picChg>
        <pc:cxnChg chg="del">
          <ac:chgData name="Edith Swerts | GoodPlanet Belgium" userId="8af9154f-b975-473a-ad1c-7b4c64db452d" providerId="ADAL" clId="{A125694A-5836-446A-90A1-79BFF120D3A4}" dt="2021-01-11T10:08:52.061" v="565" actId="478"/>
          <ac:cxnSpMkLst>
            <pc:docMk/>
            <pc:sldMk cId="1000168665" sldId="277"/>
            <ac:cxnSpMk id="8" creationId="{00000000-0000-0000-0000-000000000000}"/>
          </ac:cxnSpMkLst>
        </pc:cxnChg>
        <pc:cxnChg chg="del">
          <ac:chgData name="Edith Swerts | GoodPlanet Belgium" userId="8af9154f-b975-473a-ad1c-7b4c64db452d" providerId="ADAL" clId="{A125694A-5836-446A-90A1-79BFF120D3A4}" dt="2021-01-11T10:08:52.061" v="565" actId="478"/>
          <ac:cxnSpMkLst>
            <pc:docMk/>
            <pc:sldMk cId="1000168665" sldId="277"/>
            <ac:cxnSpMk id="9" creationId="{00000000-0000-0000-0000-000000000000}"/>
          </ac:cxnSpMkLst>
        </pc:cxnChg>
        <pc:cxnChg chg="add del mod">
          <ac:chgData name="Edith Swerts | GoodPlanet Belgium" userId="8af9154f-b975-473a-ad1c-7b4c64db452d" providerId="ADAL" clId="{A125694A-5836-446A-90A1-79BFF120D3A4}" dt="2021-01-11T10:08:50.833" v="564"/>
          <ac:cxnSpMkLst>
            <pc:docMk/>
            <pc:sldMk cId="1000168665" sldId="277"/>
            <ac:cxnSpMk id="11" creationId="{7E462F03-7872-42ED-82D2-B205F5EA03BE}"/>
          </ac:cxnSpMkLst>
        </pc:cxnChg>
        <pc:cxnChg chg="add del mod">
          <ac:chgData name="Edith Swerts | GoodPlanet Belgium" userId="8af9154f-b975-473a-ad1c-7b4c64db452d" providerId="ADAL" clId="{A125694A-5836-446A-90A1-79BFF120D3A4}" dt="2021-01-11T10:08:50.833" v="564"/>
          <ac:cxnSpMkLst>
            <pc:docMk/>
            <pc:sldMk cId="1000168665" sldId="277"/>
            <ac:cxnSpMk id="12" creationId="{BBB888C4-5F59-413D-A6FC-3110391CBB7F}"/>
          </ac:cxnSpMkLst>
        </pc:cxnChg>
        <pc:cxnChg chg="add mod">
          <ac:chgData name="Edith Swerts | GoodPlanet Belgium" userId="8af9154f-b975-473a-ad1c-7b4c64db452d" providerId="ADAL" clId="{A125694A-5836-446A-90A1-79BFF120D3A4}" dt="2021-01-11T10:08:52.775" v="566"/>
          <ac:cxnSpMkLst>
            <pc:docMk/>
            <pc:sldMk cId="1000168665" sldId="277"/>
            <ac:cxnSpMk id="15" creationId="{A616C967-A884-472A-9325-1046DA1E6F54}"/>
          </ac:cxnSpMkLst>
        </pc:cxnChg>
        <pc:cxnChg chg="add mod">
          <ac:chgData name="Edith Swerts | GoodPlanet Belgium" userId="8af9154f-b975-473a-ad1c-7b4c64db452d" providerId="ADAL" clId="{A125694A-5836-446A-90A1-79BFF120D3A4}" dt="2021-01-11T10:08:52.775" v="566"/>
          <ac:cxnSpMkLst>
            <pc:docMk/>
            <pc:sldMk cId="1000168665" sldId="277"/>
            <ac:cxnSpMk id="16" creationId="{281FF848-189E-4A36-BE46-B05745487244}"/>
          </ac:cxnSpMkLst>
        </pc:cxnChg>
      </pc:sldChg>
      <pc:sldChg chg="del">
        <pc:chgData name="Edith Swerts | GoodPlanet Belgium" userId="8af9154f-b975-473a-ad1c-7b4c64db452d" providerId="ADAL" clId="{A125694A-5836-446A-90A1-79BFF120D3A4}" dt="2021-01-11T10:09:45.015" v="567" actId="47"/>
        <pc:sldMkLst>
          <pc:docMk/>
          <pc:sldMk cId="621023739" sldId="279"/>
        </pc:sldMkLst>
      </pc:sldChg>
      <pc:sldChg chg="del">
        <pc:chgData name="Edith Swerts | GoodPlanet Belgium" userId="8af9154f-b975-473a-ad1c-7b4c64db452d" providerId="ADAL" clId="{A125694A-5836-446A-90A1-79BFF120D3A4}" dt="2021-01-11T10:09:45.015" v="567" actId="47"/>
        <pc:sldMkLst>
          <pc:docMk/>
          <pc:sldMk cId="166094726" sldId="284"/>
        </pc:sldMkLst>
      </pc:sldChg>
      <pc:sldChg chg="del">
        <pc:chgData name="Edith Swerts | GoodPlanet Belgium" userId="8af9154f-b975-473a-ad1c-7b4c64db452d" providerId="ADAL" clId="{A125694A-5836-446A-90A1-79BFF120D3A4}" dt="2021-01-11T10:09:45.015" v="567" actId="47"/>
        <pc:sldMkLst>
          <pc:docMk/>
          <pc:sldMk cId="2465118339" sldId="289"/>
        </pc:sldMkLst>
      </pc:sldChg>
      <pc:sldChg chg="del">
        <pc:chgData name="Edith Swerts | GoodPlanet Belgium" userId="8af9154f-b975-473a-ad1c-7b4c64db452d" providerId="ADAL" clId="{A125694A-5836-446A-90A1-79BFF120D3A4}" dt="2021-01-11T10:09:45.015" v="567" actId="47"/>
        <pc:sldMkLst>
          <pc:docMk/>
          <pc:sldMk cId="981355675" sldId="290"/>
        </pc:sldMkLst>
      </pc:sldChg>
      <pc:sldChg chg="del">
        <pc:chgData name="Edith Swerts | GoodPlanet Belgium" userId="8af9154f-b975-473a-ad1c-7b4c64db452d" providerId="ADAL" clId="{A125694A-5836-446A-90A1-79BFF120D3A4}" dt="2021-01-11T10:09:45.015" v="567" actId="47"/>
        <pc:sldMkLst>
          <pc:docMk/>
          <pc:sldMk cId="2802590424" sldId="292"/>
        </pc:sldMkLst>
      </pc:sldChg>
      <pc:sldChg chg="del">
        <pc:chgData name="Edith Swerts | GoodPlanet Belgium" userId="8af9154f-b975-473a-ad1c-7b4c64db452d" providerId="ADAL" clId="{A125694A-5836-446A-90A1-79BFF120D3A4}" dt="2021-01-11T10:09:45.015" v="567" actId="47"/>
        <pc:sldMkLst>
          <pc:docMk/>
          <pc:sldMk cId="3171058128" sldId="293"/>
        </pc:sldMkLst>
      </pc:sldChg>
      <pc:sldChg chg="del">
        <pc:chgData name="Edith Swerts | GoodPlanet Belgium" userId="8af9154f-b975-473a-ad1c-7b4c64db452d" providerId="ADAL" clId="{A125694A-5836-446A-90A1-79BFF120D3A4}" dt="2021-01-11T10:09:45.015" v="567" actId="47"/>
        <pc:sldMkLst>
          <pc:docMk/>
          <pc:sldMk cId="1671670837" sldId="294"/>
        </pc:sldMkLst>
      </pc:sldChg>
      <pc:sldChg chg="addSp delSp modSp mod modAnim modNotesTx">
        <pc:chgData name="Edith Swerts | GoodPlanet Belgium" userId="8af9154f-b975-473a-ad1c-7b4c64db452d" providerId="ADAL" clId="{A125694A-5836-446A-90A1-79BFF120D3A4}" dt="2021-01-15T09:29:13.201" v="2965" actId="20577"/>
        <pc:sldMkLst>
          <pc:docMk/>
          <pc:sldMk cId="3225545327" sldId="295"/>
        </pc:sldMkLst>
        <pc:spChg chg="mod">
          <ac:chgData name="Edith Swerts | GoodPlanet Belgium" userId="8af9154f-b975-473a-ad1c-7b4c64db452d" providerId="ADAL" clId="{A125694A-5836-446A-90A1-79BFF120D3A4}" dt="2021-01-12T11:48:14.552" v="2377" actId="122"/>
          <ac:spMkLst>
            <pc:docMk/>
            <pc:sldMk cId="3225545327" sldId="295"/>
            <ac:spMk id="2" creationId="{00000000-0000-0000-0000-000000000000}"/>
          </ac:spMkLst>
        </pc:spChg>
        <pc:picChg chg="add mod">
          <ac:chgData name="Edith Swerts | GoodPlanet Belgium" userId="8af9154f-b975-473a-ad1c-7b4c64db452d" providerId="ADAL" clId="{A125694A-5836-446A-90A1-79BFF120D3A4}" dt="2021-01-12T11:48:01.762" v="2374" actId="1076"/>
          <ac:picMkLst>
            <pc:docMk/>
            <pc:sldMk cId="3225545327" sldId="295"/>
            <ac:picMk id="3" creationId="{22AB40E8-B1C7-46A9-9444-AB0DF848D032}"/>
          </ac:picMkLst>
        </pc:picChg>
        <pc:picChg chg="del">
          <ac:chgData name="Edith Swerts | GoodPlanet Belgium" userId="8af9154f-b975-473a-ad1c-7b4c64db452d" providerId="ADAL" clId="{A125694A-5836-446A-90A1-79BFF120D3A4}" dt="2021-01-12T11:47:41.572" v="2367" actId="478"/>
          <ac:picMkLst>
            <pc:docMk/>
            <pc:sldMk cId="3225545327" sldId="295"/>
            <ac:picMk id="4" creationId="{EC666A8E-9D20-4077-944A-93ADCF5307E6}"/>
          </ac:picMkLst>
        </pc:picChg>
      </pc:sldChg>
      <pc:sldChg chg="del">
        <pc:chgData name="Edith Swerts | GoodPlanet Belgium" userId="8af9154f-b975-473a-ad1c-7b4c64db452d" providerId="ADAL" clId="{A125694A-5836-446A-90A1-79BFF120D3A4}" dt="2021-01-11T10:09:45.015" v="567" actId="47"/>
        <pc:sldMkLst>
          <pc:docMk/>
          <pc:sldMk cId="2451500045" sldId="297"/>
        </pc:sldMkLst>
      </pc:sldChg>
      <pc:sldChg chg="del">
        <pc:chgData name="Edith Swerts | GoodPlanet Belgium" userId="8af9154f-b975-473a-ad1c-7b4c64db452d" providerId="ADAL" clId="{A125694A-5836-446A-90A1-79BFF120D3A4}" dt="2021-01-11T10:09:45.015" v="567" actId="47"/>
        <pc:sldMkLst>
          <pc:docMk/>
          <pc:sldMk cId="3966263549" sldId="299"/>
        </pc:sldMkLst>
      </pc:sldChg>
      <pc:sldChg chg="del">
        <pc:chgData name="Edith Swerts | GoodPlanet Belgium" userId="8af9154f-b975-473a-ad1c-7b4c64db452d" providerId="ADAL" clId="{A125694A-5836-446A-90A1-79BFF120D3A4}" dt="2021-01-11T10:09:45.015" v="567" actId="47"/>
        <pc:sldMkLst>
          <pc:docMk/>
          <pc:sldMk cId="361208411" sldId="301"/>
        </pc:sldMkLst>
      </pc:sldChg>
      <pc:sldChg chg="addSp delSp modSp mod">
        <pc:chgData name="Edith Swerts | GoodPlanet Belgium" userId="8af9154f-b975-473a-ad1c-7b4c64db452d" providerId="ADAL" clId="{A125694A-5836-446A-90A1-79BFF120D3A4}" dt="2021-01-11T10:28:53.532" v="1098" actId="1076"/>
        <pc:sldMkLst>
          <pc:docMk/>
          <pc:sldMk cId="2141777017" sldId="303"/>
        </pc:sldMkLst>
        <pc:spChg chg="mod">
          <ac:chgData name="Edith Swerts | GoodPlanet Belgium" userId="8af9154f-b975-473a-ad1c-7b4c64db452d" providerId="ADAL" clId="{A125694A-5836-446A-90A1-79BFF120D3A4}" dt="2021-01-11T10:04:53.909" v="524" actId="12788"/>
          <ac:spMkLst>
            <pc:docMk/>
            <pc:sldMk cId="2141777017" sldId="303"/>
            <ac:spMk id="10" creationId="{00000000-0000-0000-0000-000000000000}"/>
          </ac:spMkLst>
        </pc:spChg>
        <pc:picChg chg="add del mod">
          <ac:chgData name="Edith Swerts | GoodPlanet Belgium" userId="8af9154f-b975-473a-ad1c-7b4c64db452d" providerId="ADAL" clId="{A125694A-5836-446A-90A1-79BFF120D3A4}" dt="2021-01-11T09:17:40.605" v="495" actId="478"/>
          <ac:picMkLst>
            <pc:docMk/>
            <pc:sldMk cId="2141777017" sldId="303"/>
            <ac:picMk id="3" creationId="{B0FB3287-FEB0-40C1-8D85-C62055307BEA}"/>
          </ac:picMkLst>
        </pc:picChg>
        <pc:picChg chg="add del mod">
          <ac:chgData name="Edith Swerts | GoodPlanet Belgium" userId="8af9154f-b975-473a-ad1c-7b4c64db452d" providerId="ADAL" clId="{A125694A-5836-446A-90A1-79BFF120D3A4}" dt="2021-01-11T09:18:30.063" v="497" actId="478"/>
          <ac:picMkLst>
            <pc:docMk/>
            <pc:sldMk cId="2141777017" sldId="303"/>
            <ac:picMk id="6" creationId="{BFC2485D-2C22-4754-9610-008CBE481148}"/>
          </ac:picMkLst>
        </pc:picChg>
        <pc:picChg chg="add del mod">
          <ac:chgData name="Edith Swerts | GoodPlanet Belgium" userId="8af9154f-b975-473a-ad1c-7b4c64db452d" providerId="ADAL" clId="{A125694A-5836-446A-90A1-79BFF120D3A4}" dt="2021-01-11T09:20:35.276" v="499" actId="478"/>
          <ac:picMkLst>
            <pc:docMk/>
            <pc:sldMk cId="2141777017" sldId="303"/>
            <ac:picMk id="8" creationId="{793EDEC7-7332-41E9-AD6E-4F2F675A1A8C}"/>
          </ac:picMkLst>
        </pc:picChg>
        <pc:picChg chg="mod">
          <ac:chgData name="Edith Swerts | GoodPlanet Belgium" userId="8af9154f-b975-473a-ad1c-7b4c64db452d" providerId="ADAL" clId="{A125694A-5836-446A-90A1-79BFF120D3A4}" dt="2021-01-11T10:05:04.478" v="527" actId="1076"/>
          <ac:picMkLst>
            <pc:docMk/>
            <pc:sldMk cId="2141777017" sldId="303"/>
            <ac:picMk id="9" creationId="{00000000-0000-0000-0000-000000000000}"/>
          </ac:picMkLst>
        </pc:picChg>
        <pc:picChg chg="add del mod">
          <ac:chgData name="Edith Swerts | GoodPlanet Belgium" userId="8af9154f-b975-473a-ad1c-7b4c64db452d" providerId="ADAL" clId="{A125694A-5836-446A-90A1-79BFF120D3A4}" dt="2021-01-11T09:22:19.559" v="501" actId="478"/>
          <ac:picMkLst>
            <pc:docMk/>
            <pc:sldMk cId="2141777017" sldId="303"/>
            <ac:picMk id="14" creationId="{796B8545-A4FF-4107-BB03-B09B3BF77A6B}"/>
          </ac:picMkLst>
        </pc:picChg>
        <pc:picChg chg="add del mod">
          <ac:chgData name="Edith Swerts | GoodPlanet Belgium" userId="8af9154f-b975-473a-ad1c-7b4c64db452d" providerId="ADAL" clId="{A125694A-5836-446A-90A1-79BFF120D3A4}" dt="2021-01-11T09:23:53.948" v="503" actId="478"/>
          <ac:picMkLst>
            <pc:docMk/>
            <pc:sldMk cId="2141777017" sldId="303"/>
            <ac:picMk id="16" creationId="{21AFF626-066E-48FB-8B07-2B0C55CA9D47}"/>
          </ac:picMkLst>
        </pc:picChg>
        <pc:picChg chg="add del mod">
          <ac:chgData name="Edith Swerts | GoodPlanet Belgium" userId="8af9154f-b975-473a-ad1c-7b4c64db452d" providerId="ADAL" clId="{A125694A-5836-446A-90A1-79BFF120D3A4}" dt="2021-01-11T09:56:51.770" v="506" actId="478"/>
          <ac:picMkLst>
            <pc:docMk/>
            <pc:sldMk cId="2141777017" sldId="303"/>
            <ac:picMk id="18" creationId="{7F15DBA9-F72A-4968-892C-73E28E379598}"/>
          </ac:picMkLst>
        </pc:picChg>
        <pc:picChg chg="add del mod">
          <ac:chgData name="Edith Swerts | GoodPlanet Belgium" userId="8af9154f-b975-473a-ad1c-7b4c64db452d" providerId="ADAL" clId="{A125694A-5836-446A-90A1-79BFF120D3A4}" dt="2021-01-11T10:05:07.225" v="528" actId="478"/>
          <ac:picMkLst>
            <pc:docMk/>
            <pc:sldMk cId="2141777017" sldId="303"/>
            <ac:picMk id="20" creationId="{2765D20F-B4B5-48A5-96F8-366EF5980BEB}"/>
          </ac:picMkLst>
        </pc:picChg>
        <pc:picChg chg="add mod">
          <ac:chgData name="Edith Swerts | GoodPlanet Belgium" userId="8af9154f-b975-473a-ad1c-7b4c64db452d" providerId="ADAL" clId="{A125694A-5836-446A-90A1-79BFF120D3A4}" dt="2021-01-11T10:28:53.532" v="1098" actId="1076"/>
          <ac:picMkLst>
            <pc:docMk/>
            <pc:sldMk cId="2141777017" sldId="303"/>
            <ac:picMk id="22" creationId="{6BAA039E-596F-4ABC-AFF0-325D0B1227A8}"/>
          </ac:picMkLst>
        </pc:picChg>
        <pc:cxnChg chg="mod">
          <ac:chgData name="Edith Swerts | GoodPlanet Belgium" userId="8af9154f-b975-473a-ad1c-7b4c64db452d" providerId="ADAL" clId="{A125694A-5836-446A-90A1-79BFF120D3A4}" dt="2021-01-11T10:04:58.063" v="525" actId="1076"/>
          <ac:cxnSpMkLst>
            <pc:docMk/>
            <pc:sldMk cId="2141777017" sldId="303"/>
            <ac:cxnSpMk id="11" creationId="{00000000-0000-0000-0000-000000000000}"/>
          </ac:cxnSpMkLst>
        </pc:cxnChg>
        <pc:cxnChg chg="mod">
          <ac:chgData name="Edith Swerts | GoodPlanet Belgium" userId="8af9154f-b975-473a-ad1c-7b4c64db452d" providerId="ADAL" clId="{A125694A-5836-446A-90A1-79BFF120D3A4}" dt="2021-01-11T10:05:01.761" v="526" actId="1076"/>
          <ac:cxnSpMkLst>
            <pc:docMk/>
            <pc:sldMk cId="2141777017" sldId="303"/>
            <ac:cxnSpMk id="12" creationId="{00000000-0000-0000-0000-000000000000}"/>
          </ac:cxnSpMkLst>
        </pc:cxnChg>
      </pc:sldChg>
      <pc:sldChg chg="addSp delSp modSp mod">
        <pc:chgData name="Edith Swerts | GoodPlanet Belgium" userId="8af9154f-b975-473a-ad1c-7b4c64db452d" providerId="ADAL" clId="{A125694A-5836-446A-90A1-79BFF120D3A4}" dt="2021-01-11T10:29:01.591" v="1099" actId="1076"/>
        <pc:sldMkLst>
          <pc:docMk/>
          <pc:sldMk cId="3363083729" sldId="304"/>
        </pc:sldMkLst>
        <pc:spChg chg="del">
          <ac:chgData name="Edith Swerts | GoodPlanet Belgium" userId="8af9154f-b975-473a-ad1c-7b4c64db452d" providerId="ADAL" clId="{A125694A-5836-446A-90A1-79BFF120D3A4}" dt="2021-01-11T10:05:45.819" v="539" actId="478"/>
          <ac:spMkLst>
            <pc:docMk/>
            <pc:sldMk cId="3363083729" sldId="304"/>
            <ac:spMk id="3" creationId="{00000000-0000-0000-0000-000000000000}"/>
          </ac:spMkLst>
        </pc:spChg>
        <pc:spChg chg="add del mod">
          <ac:chgData name="Edith Swerts | GoodPlanet Belgium" userId="8af9154f-b975-473a-ad1c-7b4c64db452d" providerId="ADAL" clId="{A125694A-5836-446A-90A1-79BFF120D3A4}" dt="2021-01-11T10:05:59.708" v="544" actId="478"/>
          <ac:spMkLst>
            <pc:docMk/>
            <pc:sldMk cId="3363083729" sldId="304"/>
            <ac:spMk id="11" creationId="{6BCD1733-D770-4B59-A1E4-EF71605AC19E}"/>
          </ac:spMkLst>
        </pc:spChg>
        <pc:spChg chg="add del mod">
          <ac:chgData name="Edith Swerts | GoodPlanet Belgium" userId="8af9154f-b975-473a-ad1c-7b4c64db452d" providerId="ADAL" clId="{A125694A-5836-446A-90A1-79BFF120D3A4}" dt="2021-01-11T10:08:16.065" v="562" actId="478"/>
          <ac:spMkLst>
            <pc:docMk/>
            <pc:sldMk cId="3363083729" sldId="304"/>
            <ac:spMk id="15" creationId="{3D13F05D-E0EE-40CA-A8BD-AF5B698C5711}"/>
          </ac:spMkLst>
        </pc:spChg>
        <pc:picChg chg="del">
          <ac:chgData name="Edith Swerts | GoodPlanet Belgium" userId="8af9154f-b975-473a-ad1c-7b4c64db452d" providerId="ADAL" clId="{A125694A-5836-446A-90A1-79BFF120D3A4}" dt="2021-01-11T10:05:50.117" v="542" actId="478"/>
          <ac:picMkLst>
            <pc:docMk/>
            <pc:sldMk cId="3363083729" sldId="304"/>
            <ac:picMk id="6" creationId="{00000000-0000-0000-0000-000000000000}"/>
          </ac:picMkLst>
        </pc:picChg>
        <pc:picChg chg="add mod">
          <ac:chgData name="Edith Swerts | GoodPlanet Belgium" userId="8af9154f-b975-473a-ad1c-7b4c64db452d" providerId="ADAL" clId="{A125694A-5836-446A-90A1-79BFF120D3A4}" dt="2021-01-11T10:05:50.916" v="543"/>
          <ac:picMkLst>
            <pc:docMk/>
            <pc:sldMk cId="3363083729" sldId="304"/>
            <ac:picMk id="7" creationId="{EBAD3A8E-69F2-424D-A1B1-6758046E34B2}"/>
          </ac:picMkLst>
        </pc:picChg>
        <pc:picChg chg="add mod">
          <ac:chgData name="Edith Swerts | GoodPlanet Belgium" userId="8af9154f-b975-473a-ad1c-7b4c64db452d" providerId="ADAL" clId="{A125694A-5836-446A-90A1-79BFF120D3A4}" dt="2021-01-11T10:29:01.591" v="1099" actId="1076"/>
          <ac:picMkLst>
            <pc:docMk/>
            <pc:sldMk cId="3363083729" sldId="304"/>
            <ac:picMk id="14" creationId="{36818900-6623-41EC-AA99-CEF5077585DE}"/>
          </ac:picMkLst>
        </pc:picChg>
        <pc:cxnChg chg="del mod">
          <ac:chgData name="Edith Swerts | GoodPlanet Belgium" userId="8af9154f-b975-473a-ad1c-7b4c64db452d" providerId="ADAL" clId="{A125694A-5836-446A-90A1-79BFF120D3A4}" dt="2021-01-11T10:05:42.458" v="538" actId="478"/>
          <ac:cxnSpMkLst>
            <pc:docMk/>
            <pc:sldMk cId="3363083729" sldId="304"/>
            <ac:cxnSpMk id="8" creationId="{00000000-0000-0000-0000-000000000000}"/>
          </ac:cxnSpMkLst>
        </pc:cxnChg>
        <pc:cxnChg chg="del mod">
          <ac:chgData name="Edith Swerts | GoodPlanet Belgium" userId="8af9154f-b975-473a-ad1c-7b4c64db452d" providerId="ADAL" clId="{A125694A-5836-446A-90A1-79BFF120D3A4}" dt="2021-01-11T10:05:48.532" v="541" actId="478"/>
          <ac:cxnSpMkLst>
            <pc:docMk/>
            <pc:sldMk cId="3363083729" sldId="304"/>
            <ac:cxnSpMk id="9" creationId="{00000000-0000-0000-0000-000000000000}"/>
          </ac:cxnSpMkLst>
        </pc:cxnChg>
        <pc:cxnChg chg="add mod">
          <ac:chgData name="Edith Swerts | GoodPlanet Belgium" userId="8af9154f-b975-473a-ad1c-7b4c64db452d" providerId="ADAL" clId="{A125694A-5836-446A-90A1-79BFF120D3A4}" dt="2021-01-11T10:05:50.916" v="543"/>
          <ac:cxnSpMkLst>
            <pc:docMk/>
            <pc:sldMk cId="3363083729" sldId="304"/>
            <ac:cxnSpMk id="12" creationId="{C0728244-CF67-4887-A7C4-1D213064F216}"/>
          </ac:cxnSpMkLst>
        </pc:cxnChg>
        <pc:cxnChg chg="add mod">
          <ac:chgData name="Edith Swerts | GoodPlanet Belgium" userId="8af9154f-b975-473a-ad1c-7b4c64db452d" providerId="ADAL" clId="{A125694A-5836-446A-90A1-79BFF120D3A4}" dt="2021-01-11T10:05:50.916" v="543"/>
          <ac:cxnSpMkLst>
            <pc:docMk/>
            <pc:sldMk cId="3363083729" sldId="304"/>
            <ac:cxnSpMk id="13" creationId="{32E7E221-CD4B-4E8E-BD0F-A2E3F0274592}"/>
          </ac:cxnSpMkLst>
        </pc:cxnChg>
      </pc:sldChg>
      <pc:sldChg chg="del">
        <pc:chgData name="Edith Swerts | GoodPlanet Belgium" userId="8af9154f-b975-473a-ad1c-7b4c64db452d" providerId="ADAL" clId="{A125694A-5836-446A-90A1-79BFF120D3A4}" dt="2021-01-11T10:09:45.015" v="567" actId="47"/>
        <pc:sldMkLst>
          <pc:docMk/>
          <pc:sldMk cId="3437329419" sldId="308"/>
        </pc:sldMkLst>
      </pc:sldChg>
      <pc:sldChg chg="modSp mod">
        <pc:chgData name="Edith Swerts | GoodPlanet Belgium" userId="8af9154f-b975-473a-ad1c-7b4c64db452d" providerId="ADAL" clId="{A125694A-5836-446A-90A1-79BFF120D3A4}" dt="2021-01-07T10:43:45.948" v="1" actId="20577"/>
        <pc:sldMkLst>
          <pc:docMk/>
          <pc:sldMk cId="2267827920" sldId="309"/>
        </pc:sldMkLst>
        <pc:spChg chg="mod">
          <ac:chgData name="Edith Swerts | GoodPlanet Belgium" userId="8af9154f-b975-473a-ad1c-7b4c64db452d" providerId="ADAL" clId="{A125694A-5836-446A-90A1-79BFF120D3A4}" dt="2021-01-07T10:43:45.948" v="1" actId="20577"/>
          <ac:spMkLst>
            <pc:docMk/>
            <pc:sldMk cId="2267827920" sldId="309"/>
            <ac:spMk id="8" creationId="{00000000-0000-0000-0000-000000000000}"/>
          </ac:spMkLst>
        </pc:spChg>
      </pc:sldChg>
      <pc:sldChg chg="mod modShow modNotesTx">
        <pc:chgData name="Edith Swerts | GoodPlanet Belgium" userId="8af9154f-b975-473a-ad1c-7b4c64db452d" providerId="ADAL" clId="{A125694A-5836-446A-90A1-79BFF120D3A4}" dt="2021-01-11T10:28:34.882" v="1096" actId="20577"/>
        <pc:sldMkLst>
          <pc:docMk/>
          <pc:sldMk cId="1379340655" sldId="310"/>
        </pc:sldMkLst>
      </pc:sldChg>
      <pc:sldChg chg="addSp delSp modSp mod">
        <pc:chgData name="Edith Swerts | GoodPlanet Belgium" userId="8af9154f-b975-473a-ad1c-7b4c64db452d" providerId="ADAL" clId="{A125694A-5836-446A-90A1-79BFF120D3A4}" dt="2021-01-11T10:28:45.139" v="1097" actId="1076"/>
        <pc:sldMkLst>
          <pc:docMk/>
          <pc:sldMk cId="3971038784" sldId="311"/>
        </pc:sldMkLst>
        <pc:spChg chg="add del mod">
          <ac:chgData name="Edith Swerts | GoodPlanet Belgium" userId="8af9154f-b975-473a-ad1c-7b4c64db452d" providerId="ADAL" clId="{A125694A-5836-446A-90A1-79BFF120D3A4}" dt="2021-01-11T10:05:31.344" v="536" actId="478"/>
          <ac:spMkLst>
            <pc:docMk/>
            <pc:sldMk cId="3971038784" sldId="311"/>
            <ac:spMk id="8" creationId="{F2E69C50-205F-4A94-8796-F3979C35A9ED}"/>
          </ac:spMkLst>
        </pc:spChg>
        <pc:spChg chg="del">
          <ac:chgData name="Edith Swerts | GoodPlanet Belgium" userId="8af9154f-b975-473a-ad1c-7b4c64db452d" providerId="ADAL" clId="{A125694A-5836-446A-90A1-79BFF120D3A4}" dt="2021-01-11T10:05:21.380" v="531" actId="478"/>
          <ac:spMkLst>
            <pc:docMk/>
            <pc:sldMk cId="3971038784" sldId="311"/>
            <ac:spMk id="10" creationId="{00000000-0000-0000-0000-000000000000}"/>
          </ac:spMkLst>
        </pc:spChg>
        <pc:spChg chg="add del mod">
          <ac:chgData name="Edith Swerts | GoodPlanet Belgium" userId="8af9154f-b975-473a-ad1c-7b4c64db452d" providerId="ADAL" clId="{A125694A-5836-446A-90A1-79BFF120D3A4}" dt="2021-01-11T10:07:34.356" v="554"/>
          <ac:spMkLst>
            <pc:docMk/>
            <pc:sldMk cId="3971038784" sldId="311"/>
            <ac:spMk id="17" creationId="{C9D1D587-EC49-4E2D-9A9D-25084864E7C6}"/>
          </ac:spMkLst>
        </pc:spChg>
        <pc:spChg chg="add del mod">
          <ac:chgData name="Edith Swerts | GoodPlanet Belgium" userId="8af9154f-b975-473a-ad1c-7b4c64db452d" providerId="ADAL" clId="{A125694A-5836-446A-90A1-79BFF120D3A4}" dt="2021-01-11T10:08:07.100" v="561" actId="478"/>
          <ac:spMkLst>
            <pc:docMk/>
            <pc:sldMk cId="3971038784" sldId="311"/>
            <ac:spMk id="21" creationId="{FA31D20C-2DA4-499C-A91A-16183D767063}"/>
          </ac:spMkLst>
        </pc:spChg>
        <pc:picChg chg="add mod">
          <ac:chgData name="Edith Swerts | GoodPlanet Belgium" userId="8af9154f-b975-473a-ad1c-7b4c64db452d" providerId="ADAL" clId="{A125694A-5836-446A-90A1-79BFF120D3A4}" dt="2021-01-11T10:05:27.242" v="535"/>
          <ac:picMkLst>
            <pc:docMk/>
            <pc:sldMk cId="3971038784" sldId="311"/>
            <ac:picMk id="7" creationId="{E3009BD6-68DD-4D7F-BACD-8CFDDEA0A185}"/>
          </ac:picMkLst>
        </pc:picChg>
        <pc:picChg chg="del">
          <ac:chgData name="Edith Swerts | GoodPlanet Belgium" userId="8af9154f-b975-473a-ad1c-7b4c64db452d" providerId="ADAL" clId="{A125694A-5836-446A-90A1-79BFF120D3A4}" dt="2021-01-11T10:05:25.951" v="534" actId="478"/>
          <ac:picMkLst>
            <pc:docMk/>
            <pc:sldMk cId="3971038784" sldId="311"/>
            <ac:picMk id="9" creationId="{00000000-0000-0000-0000-000000000000}"/>
          </ac:picMkLst>
        </pc:picChg>
        <pc:picChg chg="add mod">
          <ac:chgData name="Edith Swerts | GoodPlanet Belgium" userId="8af9154f-b975-473a-ad1c-7b4c64db452d" providerId="ADAL" clId="{A125694A-5836-446A-90A1-79BFF120D3A4}" dt="2021-01-11T10:28:45.139" v="1097" actId="1076"/>
          <ac:picMkLst>
            <pc:docMk/>
            <pc:sldMk cId="3971038784" sldId="311"/>
            <ac:picMk id="15" creationId="{B4D9F78D-8AA8-4F2E-8077-83856D9035AC}"/>
          </ac:picMkLst>
        </pc:picChg>
        <pc:picChg chg="add del mod">
          <ac:chgData name="Edith Swerts | GoodPlanet Belgium" userId="8af9154f-b975-473a-ad1c-7b4c64db452d" providerId="ADAL" clId="{A125694A-5836-446A-90A1-79BFF120D3A4}" dt="2021-01-11T10:07:34.356" v="554"/>
          <ac:picMkLst>
            <pc:docMk/>
            <pc:sldMk cId="3971038784" sldId="311"/>
            <ac:picMk id="16" creationId="{CE305D7D-8E7B-47C6-B697-77F73FCA3ECA}"/>
          </ac:picMkLst>
        </pc:picChg>
        <pc:picChg chg="add del mod">
          <ac:chgData name="Edith Swerts | GoodPlanet Belgium" userId="8af9154f-b975-473a-ad1c-7b4c64db452d" providerId="ADAL" clId="{A125694A-5836-446A-90A1-79BFF120D3A4}" dt="2021-01-11T10:07:34.356" v="554"/>
          <ac:picMkLst>
            <pc:docMk/>
            <pc:sldMk cId="3971038784" sldId="311"/>
            <ac:picMk id="20" creationId="{5D385AF9-769A-46D6-854E-F79564940E65}"/>
          </ac:picMkLst>
        </pc:picChg>
        <pc:cxnChg chg="del mod">
          <ac:chgData name="Edith Swerts | GoodPlanet Belgium" userId="8af9154f-b975-473a-ad1c-7b4c64db452d" providerId="ADAL" clId="{A125694A-5836-446A-90A1-79BFF120D3A4}" dt="2021-01-11T10:05:19.366" v="530" actId="478"/>
          <ac:cxnSpMkLst>
            <pc:docMk/>
            <pc:sldMk cId="3971038784" sldId="311"/>
            <ac:cxnSpMk id="11" creationId="{00000000-0000-0000-0000-000000000000}"/>
          </ac:cxnSpMkLst>
        </pc:cxnChg>
        <pc:cxnChg chg="del mod">
          <ac:chgData name="Edith Swerts | GoodPlanet Belgium" userId="8af9154f-b975-473a-ad1c-7b4c64db452d" providerId="ADAL" clId="{A125694A-5836-446A-90A1-79BFF120D3A4}" dt="2021-01-11T10:05:23.595" v="533" actId="478"/>
          <ac:cxnSpMkLst>
            <pc:docMk/>
            <pc:sldMk cId="3971038784" sldId="311"/>
            <ac:cxnSpMk id="12" creationId="{00000000-0000-0000-0000-000000000000}"/>
          </ac:cxnSpMkLst>
        </pc:cxnChg>
        <pc:cxnChg chg="add mod">
          <ac:chgData name="Edith Swerts | GoodPlanet Belgium" userId="8af9154f-b975-473a-ad1c-7b4c64db452d" providerId="ADAL" clId="{A125694A-5836-446A-90A1-79BFF120D3A4}" dt="2021-01-11T10:05:27.242" v="535"/>
          <ac:cxnSpMkLst>
            <pc:docMk/>
            <pc:sldMk cId="3971038784" sldId="311"/>
            <ac:cxnSpMk id="13" creationId="{91E51A3F-4C3E-4922-8B77-97590B2965CA}"/>
          </ac:cxnSpMkLst>
        </pc:cxnChg>
        <pc:cxnChg chg="add mod">
          <ac:chgData name="Edith Swerts | GoodPlanet Belgium" userId="8af9154f-b975-473a-ad1c-7b4c64db452d" providerId="ADAL" clId="{A125694A-5836-446A-90A1-79BFF120D3A4}" dt="2021-01-11T10:05:27.242" v="535"/>
          <ac:cxnSpMkLst>
            <pc:docMk/>
            <pc:sldMk cId="3971038784" sldId="311"/>
            <ac:cxnSpMk id="14" creationId="{2B2284D0-609D-4630-B3BF-BD6FD81C9752}"/>
          </ac:cxnSpMkLst>
        </pc:cxnChg>
        <pc:cxnChg chg="add del mod">
          <ac:chgData name="Edith Swerts | GoodPlanet Belgium" userId="8af9154f-b975-473a-ad1c-7b4c64db452d" providerId="ADAL" clId="{A125694A-5836-446A-90A1-79BFF120D3A4}" dt="2021-01-11T10:07:34.356" v="554"/>
          <ac:cxnSpMkLst>
            <pc:docMk/>
            <pc:sldMk cId="3971038784" sldId="311"/>
            <ac:cxnSpMk id="18" creationId="{A1A67915-4E17-45CC-A87A-B3805A7FD06D}"/>
          </ac:cxnSpMkLst>
        </pc:cxnChg>
        <pc:cxnChg chg="add del mod">
          <ac:chgData name="Edith Swerts | GoodPlanet Belgium" userId="8af9154f-b975-473a-ad1c-7b4c64db452d" providerId="ADAL" clId="{A125694A-5836-446A-90A1-79BFF120D3A4}" dt="2021-01-11T10:07:34.356" v="554"/>
          <ac:cxnSpMkLst>
            <pc:docMk/>
            <pc:sldMk cId="3971038784" sldId="311"/>
            <ac:cxnSpMk id="19" creationId="{5F9D289A-8919-4E27-A254-4E9E8BC5A15F}"/>
          </ac:cxnSpMkLst>
        </pc:cxnChg>
      </pc:sldChg>
      <pc:sldChg chg="modSp">
        <pc:chgData name="Edith Swerts | GoodPlanet Belgium" userId="8af9154f-b975-473a-ad1c-7b4c64db452d" providerId="ADAL" clId="{A125694A-5836-446A-90A1-79BFF120D3A4}" dt="2021-01-07T10:47:25.409" v="18" actId="20577"/>
        <pc:sldMkLst>
          <pc:docMk/>
          <pc:sldMk cId="1360400956" sldId="312"/>
        </pc:sldMkLst>
        <pc:spChg chg="mod">
          <ac:chgData name="Edith Swerts | GoodPlanet Belgium" userId="8af9154f-b975-473a-ad1c-7b4c64db452d" providerId="ADAL" clId="{A125694A-5836-446A-90A1-79BFF120D3A4}" dt="2021-01-07T10:47:25.409" v="18" actId="20577"/>
          <ac:spMkLst>
            <pc:docMk/>
            <pc:sldMk cId="1360400956" sldId="312"/>
            <ac:spMk id="8" creationId="{00000000-0000-0000-0000-000000000000}"/>
          </ac:spMkLst>
        </pc:spChg>
      </pc:sldChg>
      <pc:sldChg chg="del">
        <pc:chgData name="Edith Swerts | GoodPlanet Belgium" userId="8af9154f-b975-473a-ad1c-7b4c64db452d" providerId="ADAL" clId="{A125694A-5836-446A-90A1-79BFF120D3A4}" dt="2021-01-11T10:09:45.015" v="567" actId="47"/>
        <pc:sldMkLst>
          <pc:docMk/>
          <pc:sldMk cId="2072016187" sldId="457"/>
        </pc:sldMkLst>
      </pc:sldChg>
      <pc:sldChg chg="modSp mod">
        <pc:chgData name="Edith Swerts | GoodPlanet Belgium" userId="8af9154f-b975-473a-ad1c-7b4c64db452d" providerId="ADAL" clId="{A125694A-5836-446A-90A1-79BFF120D3A4}" dt="2021-01-07T10:49:50.732" v="42" actId="20577"/>
        <pc:sldMkLst>
          <pc:docMk/>
          <pc:sldMk cId="3002024558" sldId="459"/>
        </pc:sldMkLst>
        <pc:spChg chg="mod">
          <ac:chgData name="Edith Swerts | GoodPlanet Belgium" userId="8af9154f-b975-473a-ad1c-7b4c64db452d" providerId="ADAL" clId="{A125694A-5836-446A-90A1-79BFF120D3A4}" dt="2021-01-07T10:49:50.732" v="42" actId="20577"/>
          <ac:spMkLst>
            <pc:docMk/>
            <pc:sldMk cId="3002024558" sldId="459"/>
            <ac:spMk id="8" creationId="{00000000-0000-0000-0000-000000000000}"/>
          </ac:spMkLst>
        </pc:spChg>
      </pc:sldChg>
      <pc:sldChg chg="modSp mod">
        <pc:chgData name="Edith Swerts | GoodPlanet Belgium" userId="8af9154f-b975-473a-ad1c-7b4c64db452d" providerId="ADAL" clId="{A125694A-5836-446A-90A1-79BFF120D3A4}" dt="2021-01-07T10:49:00.489" v="35" actId="20577"/>
        <pc:sldMkLst>
          <pc:docMk/>
          <pc:sldMk cId="3626517396" sldId="460"/>
        </pc:sldMkLst>
        <pc:spChg chg="mod">
          <ac:chgData name="Edith Swerts | GoodPlanet Belgium" userId="8af9154f-b975-473a-ad1c-7b4c64db452d" providerId="ADAL" clId="{A125694A-5836-446A-90A1-79BFF120D3A4}" dt="2021-01-07T10:49:00.489" v="35" actId="20577"/>
          <ac:spMkLst>
            <pc:docMk/>
            <pc:sldMk cId="3626517396" sldId="460"/>
            <ac:spMk id="2" creationId="{00000000-0000-0000-0000-000000000000}"/>
          </ac:spMkLst>
        </pc:spChg>
      </pc:sldChg>
      <pc:sldChg chg="modSp mod modNotesTx">
        <pc:chgData name="Edith Swerts | GoodPlanet Belgium" userId="8af9154f-b975-473a-ad1c-7b4c64db452d" providerId="ADAL" clId="{A125694A-5836-446A-90A1-79BFF120D3A4}" dt="2021-01-15T09:00:33.115" v="2897" actId="20577"/>
        <pc:sldMkLst>
          <pc:docMk/>
          <pc:sldMk cId="3512597213" sldId="462"/>
        </pc:sldMkLst>
        <pc:spChg chg="mod">
          <ac:chgData name="Edith Swerts | GoodPlanet Belgium" userId="8af9154f-b975-473a-ad1c-7b4c64db452d" providerId="ADAL" clId="{A125694A-5836-446A-90A1-79BFF120D3A4}" dt="2021-01-15T08:57:42.659" v="2635" actId="403"/>
          <ac:spMkLst>
            <pc:docMk/>
            <pc:sldMk cId="3512597213" sldId="462"/>
            <ac:spMk id="8" creationId="{00000000-0000-0000-0000-000000000000}"/>
          </ac:spMkLst>
        </pc:spChg>
        <pc:graphicFrameChg chg="mod">
          <ac:chgData name="Edith Swerts | GoodPlanet Belgium" userId="8af9154f-b975-473a-ad1c-7b4c64db452d" providerId="ADAL" clId="{A125694A-5836-446A-90A1-79BFF120D3A4}" dt="2021-01-07T10:50:37.938" v="48" actId="20577"/>
          <ac:graphicFrameMkLst>
            <pc:docMk/>
            <pc:sldMk cId="3512597213" sldId="462"/>
            <ac:graphicFrameMk id="7" creationId="{CE24EFD0-8712-47F9-A4D9-25FB6A11B219}"/>
          </ac:graphicFrameMkLst>
        </pc:graphicFrameChg>
      </pc:sldChg>
      <pc:sldChg chg="modSp mod modNotesTx">
        <pc:chgData name="Edith Swerts | GoodPlanet Belgium" userId="8af9154f-b975-473a-ad1c-7b4c64db452d" providerId="ADAL" clId="{A125694A-5836-446A-90A1-79BFF120D3A4}" dt="2021-01-15T09:25:12.399" v="2932"/>
        <pc:sldMkLst>
          <pc:docMk/>
          <pc:sldMk cId="264226003" sldId="463"/>
        </pc:sldMkLst>
        <pc:spChg chg="mod">
          <ac:chgData name="Edith Swerts | GoodPlanet Belgium" userId="8af9154f-b975-473a-ad1c-7b4c64db452d" providerId="ADAL" clId="{A125694A-5836-446A-90A1-79BFF120D3A4}" dt="2021-01-11T10:33:16.159" v="1211" actId="404"/>
          <ac:spMkLst>
            <pc:docMk/>
            <pc:sldMk cId="264226003" sldId="463"/>
            <ac:spMk id="8" creationId="{00000000-0000-0000-0000-000000000000}"/>
          </ac:spMkLst>
        </pc:spChg>
      </pc:sldChg>
      <pc:sldChg chg="modSp">
        <pc:chgData name="Edith Swerts | GoodPlanet Belgium" userId="8af9154f-b975-473a-ad1c-7b4c64db452d" providerId="ADAL" clId="{A125694A-5836-446A-90A1-79BFF120D3A4}" dt="2021-01-07T10:56:47.276" v="51" actId="20577"/>
        <pc:sldMkLst>
          <pc:docMk/>
          <pc:sldMk cId="3584899217" sldId="464"/>
        </pc:sldMkLst>
        <pc:graphicFrameChg chg="mod">
          <ac:chgData name="Edith Swerts | GoodPlanet Belgium" userId="8af9154f-b975-473a-ad1c-7b4c64db452d" providerId="ADAL" clId="{A125694A-5836-446A-90A1-79BFF120D3A4}" dt="2021-01-07T10:56:47.276" v="51" actId="20577"/>
          <ac:graphicFrameMkLst>
            <pc:docMk/>
            <pc:sldMk cId="3584899217" sldId="464"/>
            <ac:graphicFrameMk id="7" creationId="{EE4885F0-C27A-4A77-9376-B7F853D19831}"/>
          </ac:graphicFrameMkLst>
        </pc:graphicFrameChg>
      </pc:sldChg>
      <pc:sldChg chg="addSp delSp modSp mod delAnim modAnim">
        <pc:chgData name="Edith Swerts | GoodPlanet Belgium" userId="8af9154f-b975-473a-ad1c-7b4c64db452d" providerId="ADAL" clId="{A125694A-5836-446A-90A1-79BFF120D3A4}" dt="2021-01-11T10:23:51.036" v="573" actId="1076"/>
        <pc:sldMkLst>
          <pc:docMk/>
          <pc:sldMk cId="1066716368" sldId="465"/>
        </pc:sldMkLst>
        <pc:picChg chg="del mod">
          <ac:chgData name="Edith Swerts | GoodPlanet Belgium" userId="8af9154f-b975-473a-ad1c-7b4c64db452d" providerId="ADAL" clId="{A125694A-5836-446A-90A1-79BFF120D3A4}" dt="2021-01-11T10:22:37.681" v="568" actId="478"/>
          <ac:picMkLst>
            <pc:docMk/>
            <pc:sldMk cId="1066716368" sldId="465"/>
            <ac:picMk id="2" creationId="{8E600140-E821-411F-83C8-7CD56D941A9B}"/>
          </ac:picMkLst>
        </pc:picChg>
        <pc:picChg chg="add mod">
          <ac:chgData name="Edith Swerts | GoodPlanet Belgium" userId="8af9154f-b975-473a-ad1c-7b4c64db452d" providerId="ADAL" clId="{A125694A-5836-446A-90A1-79BFF120D3A4}" dt="2021-01-11T10:23:51.036" v="573" actId="1076"/>
          <ac:picMkLst>
            <pc:docMk/>
            <pc:sldMk cId="1066716368" sldId="465"/>
            <ac:picMk id="4" creationId="{FA8D2F23-DA89-49B7-9117-918A6EA35476}"/>
          </ac:picMkLst>
        </pc:picChg>
      </pc:sldChg>
      <pc:sldChg chg="modSp">
        <pc:chgData name="Edith Swerts | GoodPlanet Belgium" userId="8af9154f-b975-473a-ad1c-7b4c64db452d" providerId="ADAL" clId="{A125694A-5836-446A-90A1-79BFF120D3A4}" dt="2021-01-07T10:48:26.091" v="23" actId="20577"/>
        <pc:sldMkLst>
          <pc:docMk/>
          <pc:sldMk cId="4032575749" sldId="466"/>
        </pc:sldMkLst>
        <pc:spChg chg="mod">
          <ac:chgData name="Edith Swerts | GoodPlanet Belgium" userId="8af9154f-b975-473a-ad1c-7b4c64db452d" providerId="ADAL" clId="{A125694A-5836-446A-90A1-79BFF120D3A4}" dt="2021-01-07T10:48:26.091" v="23" actId="20577"/>
          <ac:spMkLst>
            <pc:docMk/>
            <pc:sldMk cId="4032575749" sldId="466"/>
            <ac:spMk id="7" creationId="{2BC80619-6EA0-4DFD-BF76-8DCA83B32C95}"/>
          </ac:spMkLst>
        </pc:spChg>
      </pc:sldChg>
      <pc:sldChg chg="modNotesTx">
        <pc:chgData name="Edith Swerts | GoodPlanet Belgium" userId="8af9154f-b975-473a-ad1c-7b4c64db452d" providerId="ADAL" clId="{A125694A-5836-446A-90A1-79BFF120D3A4}" dt="2021-01-07T11:02:59.800" v="101" actId="20577"/>
        <pc:sldMkLst>
          <pc:docMk/>
          <pc:sldMk cId="2093659965" sldId="468"/>
        </pc:sldMkLst>
      </pc:sldChg>
      <pc:sldChg chg="modSp mod">
        <pc:chgData name="Edith Swerts | GoodPlanet Belgium" userId="8af9154f-b975-473a-ad1c-7b4c64db452d" providerId="ADAL" clId="{A125694A-5836-446A-90A1-79BFF120D3A4}" dt="2021-01-07T10:57:49.564" v="66" actId="20577"/>
        <pc:sldMkLst>
          <pc:docMk/>
          <pc:sldMk cId="1817833419" sldId="471"/>
        </pc:sldMkLst>
        <pc:spChg chg="mod">
          <ac:chgData name="Edith Swerts | GoodPlanet Belgium" userId="8af9154f-b975-473a-ad1c-7b4c64db452d" providerId="ADAL" clId="{A125694A-5836-446A-90A1-79BFF120D3A4}" dt="2021-01-07T10:57:49.564" v="66" actId="20577"/>
          <ac:spMkLst>
            <pc:docMk/>
            <pc:sldMk cId="1817833419" sldId="471"/>
            <ac:spMk id="12" creationId="{614CDA67-8794-4AC4-849C-E56191296BCC}"/>
          </ac:spMkLst>
        </pc:spChg>
      </pc:sldChg>
      <pc:sldChg chg="del">
        <pc:chgData name="Edith Swerts | GoodPlanet Belgium" userId="8af9154f-b975-473a-ad1c-7b4c64db452d" providerId="ADAL" clId="{A125694A-5836-446A-90A1-79BFF120D3A4}" dt="2021-01-11T10:09:45.015" v="567" actId="47"/>
        <pc:sldMkLst>
          <pc:docMk/>
          <pc:sldMk cId="1749120231" sldId="476"/>
        </pc:sldMkLst>
      </pc:sldChg>
      <pc:sldChg chg="addSp modSp mod">
        <pc:chgData name="Edith Swerts | GoodPlanet Belgium" userId="8af9154f-b975-473a-ad1c-7b4c64db452d" providerId="ADAL" clId="{A125694A-5836-446A-90A1-79BFF120D3A4}" dt="2021-01-18T19:05:13.407" v="3185" actId="1076"/>
        <pc:sldMkLst>
          <pc:docMk/>
          <pc:sldMk cId="3770346087" sldId="483"/>
        </pc:sldMkLst>
        <pc:spChg chg="mod">
          <ac:chgData name="Edith Swerts | GoodPlanet Belgium" userId="8af9154f-b975-473a-ad1c-7b4c64db452d" providerId="ADAL" clId="{A125694A-5836-446A-90A1-79BFF120D3A4}" dt="2021-01-07T11:08:08.829" v="146" actId="1076"/>
          <ac:spMkLst>
            <pc:docMk/>
            <pc:sldMk cId="3770346087" sldId="483"/>
            <ac:spMk id="11" creationId="{55EC83C8-E9AC-408C-BF40-2A4928DE4264}"/>
          </ac:spMkLst>
        </pc:spChg>
        <pc:picChg chg="add mod modCrop">
          <ac:chgData name="Edith Swerts | GoodPlanet Belgium" userId="8af9154f-b975-473a-ad1c-7b4c64db452d" providerId="ADAL" clId="{A125694A-5836-446A-90A1-79BFF120D3A4}" dt="2021-01-18T19:05:11.056" v="3184" actId="1076"/>
          <ac:picMkLst>
            <pc:docMk/>
            <pc:sldMk cId="3770346087" sldId="483"/>
            <ac:picMk id="4" creationId="{C5DA4A35-01DA-46E1-8BE0-2EECA9D1D966}"/>
          </ac:picMkLst>
        </pc:picChg>
        <pc:picChg chg="add mod modCrop">
          <ac:chgData name="Edith Swerts | GoodPlanet Belgium" userId="8af9154f-b975-473a-ad1c-7b4c64db452d" providerId="ADAL" clId="{A125694A-5836-446A-90A1-79BFF120D3A4}" dt="2021-01-18T19:05:13.407" v="3185" actId="1076"/>
          <ac:picMkLst>
            <pc:docMk/>
            <pc:sldMk cId="3770346087" sldId="483"/>
            <ac:picMk id="6" creationId="{906DB90D-0FA3-46B3-B367-CD17384A8937}"/>
          </ac:picMkLst>
        </pc:picChg>
      </pc:sldChg>
      <pc:sldChg chg="addSp delSp modSp mod modAnim modNotesTx">
        <pc:chgData name="Edith Swerts | GoodPlanet Belgium" userId="8af9154f-b975-473a-ad1c-7b4c64db452d" providerId="ADAL" clId="{A125694A-5836-446A-90A1-79BFF120D3A4}" dt="2021-01-15T09:30:21.569" v="2992" actId="6549"/>
        <pc:sldMkLst>
          <pc:docMk/>
          <pc:sldMk cId="389025205" sldId="486"/>
        </pc:sldMkLst>
        <pc:spChg chg="mod">
          <ac:chgData name="Edith Swerts | GoodPlanet Belgium" userId="8af9154f-b975-473a-ad1c-7b4c64db452d" providerId="ADAL" clId="{A125694A-5836-446A-90A1-79BFF120D3A4}" dt="2021-01-12T11:48:10.413" v="2376" actId="122"/>
          <ac:spMkLst>
            <pc:docMk/>
            <pc:sldMk cId="389025205" sldId="486"/>
            <ac:spMk id="2" creationId="{00000000-0000-0000-0000-000000000000}"/>
          </ac:spMkLst>
        </pc:spChg>
        <pc:picChg chg="add mod">
          <ac:chgData name="Edith Swerts | GoodPlanet Belgium" userId="8af9154f-b975-473a-ad1c-7b4c64db452d" providerId="ADAL" clId="{A125694A-5836-446A-90A1-79BFF120D3A4}" dt="2021-01-12T11:48:05.703" v="2375" actId="1076"/>
          <ac:picMkLst>
            <pc:docMk/>
            <pc:sldMk cId="389025205" sldId="486"/>
            <ac:picMk id="3" creationId="{FE940959-F43D-40FC-848E-DF97C6344FBE}"/>
          </ac:picMkLst>
        </pc:picChg>
        <pc:picChg chg="del">
          <ac:chgData name="Edith Swerts | GoodPlanet Belgium" userId="8af9154f-b975-473a-ad1c-7b4c64db452d" providerId="ADAL" clId="{A125694A-5836-446A-90A1-79BFF120D3A4}" dt="2021-01-12T11:46:35.935" v="2361" actId="478"/>
          <ac:picMkLst>
            <pc:docMk/>
            <pc:sldMk cId="389025205" sldId="486"/>
            <ac:picMk id="11" creationId="{D098A89F-1AA0-4EA8-9873-136091DF4018}"/>
          </ac:picMkLst>
        </pc:picChg>
      </pc:sldChg>
      <pc:sldChg chg="del">
        <pc:chgData name="Edith Swerts | GoodPlanet Belgium" userId="8af9154f-b975-473a-ad1c-7b4c64db452d" providerId="ADAL" clId="{A125694A-5836-446A-90A1-79BFF120D3A4}" dt="2021-01-11T10:09:45.015" v="567" actId="47"/>
        <pc:sldMkLst>
          <pc:docMk/>
          <pc:sldMk cId="1140658602" sldId="487"/>
        </pc:sldMkLst>
      </pc:sldChg>
      <pc:sldChg chg="modSp mod">
        <pc:chgData name="Edith Swerts | GoodPlanet Belgium" userId="8af9154f-b975-473a-ad1c-7b4c64db452d" providerId="ADAL" clId="{A125694A-5836-446A-90A1-79BFF120D3A4}" dt="2021-01-07T11:09:37.009" v="152" actId="20577"/>
        <pc:sldMkLst>
          <pc:docMk/>
          <pc:sldMk cId="1713450147" sldId="488"/>
        </pc:sldMkLst>
        <pc:spChg chg="mod">
          <ac:chgData name="Edith Swerts | GoodPlanet Belgium" userId="8af9154f-b975-473a-ad1c-7b4c64db452d" providerId="ADAL" clId="{A125694A-5836-446A-90A1-79BFF120D3A4}" dt="2021-01-07T11:09:37.009" v="152" actId="20577"/>
          <ac:spMkLst>
            <pc:docMk/>
            <pc:sldMk cId="1713450147" sldId="488"/>
            <ac:spMk id="2" creationId="{00000000-0000-0000-0000-000000000000}"/>
          </ac:spMkLst>
        </pc:spChg>
      </pc:sldChg>
      <pc:sldChg chg="modSp mod">
        <pc:chgData name="Edith Swerts | GoodPlanet Belgium" userId="8af9154f-b975-473a-ad1c-7b4c64db452d" providerId="ADAL" clId="{A125694A-5836-446A-90A1-79BFF120D3A4}" dt="2021-01-07T11:05:49.957" v="123" actId="14100"/>
        <pc:sldMkLst>
          <pc:docMk/>
          <pc:sldMk cId="2541534457" sldId="489"/>
        </pc:sldMkLst>
        <pc:spChg chg="mod">
          <ac:chgData name="Edith Swerts | GoodPlanet Belgium" userId="8af9154f-b975-473a-ad1c-7b4c64db452d" providerId="ADAL" clId="{A125694A-5836-446A-90A1-79BFF120D3A4}" dt="2021-01-07T11:05:43.113" v="122" actId="14100"/>
          <ac:spMkLst>
            <pc:docMk/>
            <pc:sldMk cId="2541534457" sldId="489"/>
            <ac:spMk id="7" creationId="{A5482E63-A8FB-4308-9DA6-C7FFEF5D9A2C}"/>
          </ac:spMkLst>
        </pc:spChg>
        <pc:picChg chg="mod">
          <ac:chgData name="Edith Swerts | GoodPlanet Belgium" userId="8af9154f-b975-473a-ad1c-7b4c64db452d" providerId="ADAL" clId="{A125694A-5836-446A-90A1-79BFF120D3A4}" dt="2021-01-07T11:05:49.957" v="123" actId="14100"/>
          <ac:picMkLst>
            <pc:docMk/>
            <pc:sldMk cId="2541534457" sldId="489"/>
            <ac:picMk id="12" creationId="{85623D44-6A7B-4574-A14B-69F531FB8905}"/>
          </ac:picMkLst>
        </pc:picChg>
      </pc:sldChg>
      <pc:sldChg chg="modNotesTx">
        <pc:chgData name="Edith Swerts | GoodPlanet Belgium" userId="8af9154f-b975-473a-ad1c-7b4c64db452d" providerId="ADAL" clId="{A125694A-5836-446A-90A1-79BFF120D3A4}" dt="2021-01-07T11:11:35.803" v="180" actId="20577"/>
        <pc:sldMkLst>
          <pc:docMk/>
          <pc:sldMk cId="1450298900" sldId="504"/>
        </pc:sldMkLst>
      </pc:sldChg>
      <pc:sldChg chg="delSp modSp mod">
        <pc:chgData name="Edith Swerts | GoodPlanet Belgium" userId="8af9154f-b975-473a-ad1c-7b4c64db452d" providerId="ADAL" clId="{A125694A-5836-446A-90A1-79BFF120D3A4}" dt="2021-01-15T09:41:51.687" v="3165" actId="6549"/>
        <pc:sldMkLst>
          <pc:docMk/>
          <pc:sldMk cId="3280447318" sldId="510"/>
        </pc:sldMkLst>
        <pc:spChg chg="mod">
          <ac:chgData name="Edith Swerts | GoodPlanet Belgium" userId="8af9154f-b975-473a-ad1c-7b4c64db452d" providerId="ADAL" clId="{A125694A-5836-446A-90A1-79BFF120D3A4}" dt="2021-01-15T09:41:31.346" v="3153" actId="3064"/>
          <ac:spMkLst>
            <pc:docMk/>
            <pc:sldMk cId="3280447318" sldId="510"/>
            <ac:spMk id="5" creationId="{E9A1B680-B867-44C4-BC61-FDB1C27CA6AB}"/>
          </ac:spMkLst>
        </pc:spChg>
        <pc:spChg chg="mod">
          <ac:chgData name="Edith Swerts | GoodPlanet Belgium" userId="8af9154f-b975-473a-ad1c-7b4c64db452d" providerId="ADAL" clId="{A125694A-5836-446A-90A1-79BFF120D3A4}" dt="2021-01-15T09:40:46.843" v="3133" actId="404"/>
          <ac:spMkLst>
            <pc:docMk/>
            <pc:sldMk cId="3280447318" sldId="510"/>
            <ac:spMk id="8" creationId="{1AF55EB5-7B08-41AF-B3E3-B6A68AC4FB6A}"/>
          </ac:spMkLst>
        </pc:spChg>
        <pc:spChg chg="del">
          <ac:chgData name="Edith Swerts | GoodPlanet Belgium" userId="8af9154f-b975-473a-ad1c-7b4c64db452d" providerId="ADAL" clId="{A125694A-5836-446A-90A1-79BFF120D3A4}" dt="2021-01-07T11:23:32.046" v="486" actId="478"/>
          <ac:spMkLst>
            <pc:docMk/>
            <pc:sldMk cId="3280447318" sldId="510"/>
            <ac:spMk id="9" creationId="{78F95251-3019-453D-AD8C-8EB5A8D1BF19}"/>
          </ac:spMkLst>
        </pc:spChg>
        <pc:spChg chg="mod">
          <ac:chgData name="Edith Swerts | GoodPlanet Belgium" userId="8af9154f-b975-473a-ad1c-7b4c64db452d" providerId="ADAL" clId="{A125694A-5836-446A-90A1-79BFF120D3A4}" dt="2021-01-15T09:41:25.420" v="3148" actId="3064"/>
          <ac:spMkLst>
            <pc:docMk/>
            <pc:sldMk cId="3280447318" sldId="510"/>
            <ac:spMk id="10" creationId="{4D568529-1418-4E43-99EB-50C354AE9297}"/>
          </ac:spMkLst>
        </pc:spChg>
        <pc:spChg chg="mod">
          <ac:chgData name="Edith Swerts | GoodPlanet Belgium" userId="8af9154f-b975-473a-ad1c-7b4c64db452d" providerId="ADAL" clId="{A125694A-5836-446A-90A1-79BFF120D3A4}" dt="2021-01-15T09:41:51.687" v="3165" actId="6549"/>
          <ac:spMkLst>
            <pc:docMk/>
            <pc:sldMk cId="3280447318" sldId="510"/>
            <ac:spMk id="11" creationId="{C47C3FBE-30C7-49BF-9624-8367CA49BF37}"/>
          </ac:spMkLst>
        </pc:spChg>
      </pc:sldChg>
      <pc:sldChg chg="modSp mod">
        <pc:chgData name="Edith Swerts | GoodPlanet Belgium" userId="8af9154f-b975-473a-ad1c-7b4c64db452d" providerId="ADAL" clId="{A125694A-5836-446A-90A1-79BFF120D3A4}" dt="2021-01-15T09:02:46.486" v="2902" actId="20577"/>
        <pc:sldMkLst>
          <pc:docMk/>
          <pc:sldMk cId="2258629814" sldId="512"/>
        </pc:sldMkLst>
        <pc:spChg chg="mod">
          <ac:chgData name="Edith Swerts | GoodPlanet Belgium" userId="8af9154f-b975-473a-ad1c-7b4c64db452d" providerId="ADAL" clId="{A125694A-5836-446A-90A1-79BFF120D3A4}" dt="2021-01-15T09:02:46.486" v="2902" actId="20577"/>
          <ac:spMkLst>
            <pc:docMk/>
            <pc:sldMk cId="2258629814" sldId="512"/>
            <ac:spMk id="7" creationId="{28AE033E-738F-4A8A-B9AD-CD29C012BFAA}"/>
          </ac:spMkLst>
        </pc:spChg>
      </pc:sldChg>
      <pc:sldChg chg="modSp mod">
        <pc:chgData name="Edith Swerts | GoodPlanet Belgium" userId="8af9154f-b975-473a-ad1c-7b4c64db452d" providerId="ADAL" clId="{A125694A-5836-446A-90A1-79BFF120D3A4}" dt="2021-01-15T09:04:11.445" v="2904" actId="20577"/>
        <pc:sldMkLst>
          <pc:docMk/>
          <pc:sldMk cId="4195267263" sldId="513"/>
        </pc:sldMkLst>
        <pc:spChg chg="mod">
          <ac:chgData name="Edith Swerts | GoodPlanet Belgium" userId="8af9154f-b975-473a-ad1c-7b4c64db452d" providerId="ADAL" clId="{A125694A-5836-446A-90A1-79BFF120D3A4}" dt="2021-01-15T09:04:11.445" v="2904" actId="20577"/>
          <ac:spMkLst>
            <pc:docMk/>
            <pc:sldMk cId="4195267263" sldId="513"/>
            <ac:spMk id="7" creationId="{28AE033E-738F-4A8A-B9AD-CD29C012BFAA}"/>
          </ac:spMkLst>
        </pc:spChg>
      </pc:sldChg>
      <pc:sldChg chg="modSp mod">
        <pc:chgData name="Edith Swerts | GoodPlanet Belgium" userId="8af9154f-b975-473a-ad1c-7b4c64db452d" providerId="ADAL" clId="{A125694A-5836-446A-90A1-79BFF120D3A4}" dt="2021-01-15T09:02:26.542" v="2900" actId="207"/>
        <pc:sldMkLst>
          <pc:docMk/>
          <pc:sldMk cId="1092044611" sldId="514"/>
        </pc:sldMkLst>
        <pc:spChg chg="mod">
          <ac:chgData name="Edith Swerts | GoodPlanet Belgium" userId="8af9154f-b975-473a-ad1c-7b4c64db452d" providerId="ADAL" clId="{A125694A-5836-446A-90A1-79BFF120D3A4}" dt="2021-01-15T09:02:26.542" v="2900" actId="207"/>
          <ac:spMkLst>
            <pc:docMk/>
            <pc:sldMk cId="1092044611" sldId="514"/>
            <ac:spMk id="8" creationId="{1AF55EB5-7B08-41AF-B3E3-B6A68AC4FB6A}"/>
          </ac:spMkLst>
        </pc:spChg>
        <pc:spChg chg="mod">
          <ac:chgData name="Edith Swerts | GoodPlanet Belgium" userId="8af9154f-b975-473a-ad1c-7b4c64db452d" providerId="ADAL" clId="{A125694A-5836-446A-90A1-79BFF120D3A4}" dt="2021-01-15T09:02:20.631" v="2898" actId="207"/>
          <ac:spMkLst>
            <pc:docMk/>
            <pc:sldMk cId="1092044611" sldId="514"/>
            <ac:spMk id="10" creationId="{4D568529-1418-4E43-99EB-50C354AE9297}"/>
          </ac:spMkLst>
        </pc:spChg>
      </pc:sldChg>
      <pc:sldChg chg="delSp mod">
        <pc:chgData name="Edith Swerts | GoodPlanet Belgium" userId="8af9154f-b975-473a-ad1c-7b4c64db452d" providerId="ADAL" clId="{A125694A-5836-446A-90A1-79BFF120D3A4}" dt="2021-01-07T11:23:53.524" v="488" actId="478"/>
        <pc:sldMkLst>
          <pc:docMk/>
          <pc:sldMk cId="1383370599" sldId="515"/>
        </pc:sldMkLst>
        <pc:spChg chg="del">
          <ac:chgData name="Edith Swerts | GoodPlanet Belgium" userId="8af9154f-b975-473a-ad1c-7b4c64db452d" providerId="ADAL" clId="{A125694A-5836-446A-90A1-79BFF120D3A4}" dt="2021-01-07T11:23:53.524" v="488" actId="478"/>
          <ac:spMkLst>
            <pc:docMk/>
            <pc:sldMk cId="1383370599" sldId="515"/>
            <ac:spMk id="9" creationId="{78F95251-3019-453D-AD8C-8EB5A8D1BF19}"/>
          </ac:spMkLst>
        </pc:spChg>
      </pc:sldChg>
      <pc:sldChg chg="delSp mod">
        <pc:chgData name="Edith Swerts | GoodPlanet Belgium" userId="8af9154f-b975-473a-ad1c-7b4c64db452d" providerId="ADAL" clId="{A125694A-5836-446A-90A1-79BFF120D3A4}" dt="2021-01-07T11:23:45.985" v="487" actId="478"/>
        <pc:sldMkLst>
          <pc:docMk/>
          <pc:sldMk cId="250967192" sldId="516"/>
        </pc:sldMkLst>
        <pc:spChg chg="del">
          <ac:chgData name="Edith Swerts | GoodPlanet Belgium" userId="8af9154f-b975-473a-ad1c-7b4c64db452d" providerId="ADAL" clId="{A125694A-5836-446A-90A1-79BFF120D3A4}" dt="2021-01-07T11:23:45.985" v="487" actId="478"/>
          <ac:spMkLst>
            <pc:docMk/>
            <pc:sldMk cId="250967192" sldId="516"/>
            <ac:spMk id="9" creationId="{78F95251-3019-453D-AD8C-8EB5A8D1BF19}"/>
          </ac:spMkLst>
        </pc:spChg>
      </pc:sldChg>
      <pc:sldChg chg="delSp mod">
        <pc:chgData name="Edith Swerts | GoodPlanet Belgium" userId="8af9154f-b975-473a-ad1c-7b4c64db452d" providerId="ADAL" clId="{A125694A-5836-446A-90A1-79BFF120D3A4}" dt="2021-01-07T11:24:02.094" v="489" actId="478"/>
        <pc:sldMkLst>
          <pc:docMk/>
          <pc:sldMk cId="1064898506" sldId="518"/>
        </pc:sldMkLst>
        <pc:spChg chg="del">
          <ac:chgData name="Edith Swerts | GoodPlanet Belgium" userId="8af9154f-b975-473a-ad1c-7b4c64db452d" providerId="ADAL" clId="{A125694A-5836-446A-90A1-79BFF120D3A4}" dt="2021-01-07T11:24:02.094" v="489" actId="478"/>
          <ac:spMkLst>
            <pc:docMk/>
            <pc:sldMk cId="1064898506" sldId="518"/>
            <ac:spMk id="9" creationId="{78F95251-3019-453D-AD8C-8EB5A8D1BF19}"/>
          </ac:spMkLst>
        </pc:spChg>
      </pc:sldChg>
      <pc:sldChg chg="delSp modSp mod">
        <pc:chgData name="Edith Swerts | GoodPlanet Belgium" userId="8af9154f-b975-473a-ad1c-7b4c64db452d" providerId="ADAL" clId="{A125694A-5836-446A-90A1-79BFF120D3A4}" dt="2021-01-15T09:10:13.816" v="2927" actId="20577"/>
        <pc:sldMkLst>
          <pc:docMk/>
          <pc:sldMk cId="3559882668" sldId="519"/>
        </pc:sldMkLst>
        <pc:spChg chg="mod">
          <ac:chgData name="Edith Swerts | GoodPlanet Belgium" userId="8af9154f-b975-473a-ad1c-7b4c64db452d" providerId="ADAL" clId="{A125694A-5836-446A-90A1-79BFF120D3A4}" dt="2021-01-15T09:10:13.816" v="2927" actId="20577"/>
          <ac:spMkLst>
            <pc:docMk/>
            <pc:sldMk cId="3559882668" sldId="519"/>
            <ac:spMk id="7" creationId="{28AE033E-738F-4A8A-B9AD-CD29C012BFAA}"/>
          </ac:spMkLst>
        </pc:spChg>
        <pc:spChg chg="del">
          <ac:chgData name="Edith Swerts | GoodPlanet Belgium" userId="8af9154f-b975-473a-ad1c-7b4c64db452d" providerId="ADAL" clId="{A125694A-5836-446A-90A1-79BFF120D3A4}" dt="2021-01-07T11:24:10.509" v="490" actId="478"/>
          <ac:spMkLst>
            <pc:docMk/>
            <pc:sldMk cId="3559882668" sldId="519"/>
            <ac:spMk id="9" creationId="{78F95251-3019-453D-AD8C-8EB5A8D1BF19}"/>
          </ac:spMkLst>
        </pc:spChg>
      </pc:sldChg>
      <pc:sldChg chg="delSp modSp mod">
        <pc:chgData name="Edith Swerts | GoodPlanet Belgium" userId="8af9154f-b975-473a-ad1c-7b4c64db452d" providerId="ADAL" clId="{A125694A-5836-446A-90A1-79BFF120D3A4}" dt="2021-01-15T09:10:07.936" v="2924" actId="6549"/>
        <pc:sldMkLst>
          <pc:docMk/>
          <pc:sldMk cId="3039594706" sldId="520"/>
        </pc:sldMkLst>
        <pc:spChg chg="mod">
          <ac:chgData name="Edith Swerts | GoodPlanet Belgium" userId="8af9154f-b975-473a-ad1c-7b4c64db452d" providerId="ADAL" clId="{A125694A-5836-446A-90A1-79BFF120D3A4}" dt="2021-01-15T09:10:07.936" v="2924" actId="6549"/>
          <ac:spMkLst>
            <pc:docMk/>
            <pc:sldMk cId="3039594706" sldId="520"/>
            <ac:spMk id="7" creationId="{28AE033E-738F-4A8A-B9AD-CD29C012BFAA}"/>
          </ac:spMkLst>
        </pc:spChg>
        <pc:spChg chg="del">
          <ac:chgData name="Edith Swerts | GoodPlanet Belgium" userId="8af9154f-b975-473a-ad1c-7b4c64db452d" providerId="ADAL" clId="{A125694A-5836-446A-90A1-79BFF120D3A4}" dt="2021-01-07T11:24:22.115" v="491" actId="478"/>
          <ac:spMkLst>
            <pc:docMk/>
            <pc:sldMk cId="3039594706" sldId="520"/>
            <ac:spMk id="9" creationId="{78F95251-3019-453D-AD8C-8EB5A8D1BF19}"/>
          </ac:spMkLst>
        </pc:spChg>
      </pc:sldChg>
      <pc:sldChg chg="delSp modSp mod">
        <pc:chgData name="Edith Swerts | GoodPlanet Belgium" userId="8af9154f-b975-473a-ad1c-7b4c64db452d" providerId="ADAL" clId="{A125694A-5836-446A-90A1-79BFF120D3A4}" dt="2021-01-15T09:39:28.920" v="3115" actId="3064"/>
        <pc:sldMkLst>
          <pc:docMk/>
          <pc:sldMk cId="2067236952" sldId="521"/>
        </pc:sldMkLst>
        <pc:spChg chg="mod">
          <ac:chgData name="Edith Swerts | GoodPlanet Belgium" userId="8af9154f-b975-473a-ad1c-7b4c64db452d" providerId="ADAL" clId="{A125694A-5836-446A-90A1-79BFF120D3A4}" dt="2021-01-15T09:09:23.787" v="2917" actId="207"/>
          <ac:spMkLst>
            <pc:docMk/>
            <pc:sldMk cId="2067236952" sldId="521"/>
            <ac:spMk id="7" creationId="{28AE033E-738F-4A8A-B9AD-CD29C012BFAA}"/>
          </ac:spMkLst>
        </pc:spChg>
        <pc:spChg chg="mod">
          <ac:chgData name="Edith Swerts | GoodPlanet Belgium" userId="8af9154f-b975-473a-ad1c-7b4c64db452d" providerId="ADAL" clId="{A125694A-5836-446A-90A1-79BFF120D3A4}" dt="2021-01-15T09:39:28.920" v="3115" actId="3064"/>
          <ac:spMkLst>
            <pc:docMk/>
            <pc:sldMk cId="2067236952" sldId="521"/>
            <ac:spMk id="8" creationId="{1AF55EB5-7B08-41AF-B3E3-B6A68AC4FB6A}"/>
          </ac:spMkLst>
        </pc:spChg>
        <pc:spChg chg="del">
          <ac:chgData name="Edith Swerts | GoodPlanet Belgium" userId="8af9154f-b975-473a-ad1c-7b4c64db452d" providerId="ADAL" clId="{A125694A-5836-446A-90A1-79BFF120D3A4}" dt="2021-01-07T11:24:37.014" v="492" actId="478"/>
          <ac:spMkLst>
            <pc:docMk/>
            <pc:sldMk cId="2067236952" sldId="521"/>
            <ac:spMk id="9" creationId="{78F95251-3019-453D-AD8C-8EB5A8D1BF19}"/>
          </ac:spMkLst>
        </pc:spChg>
      </pc:sldChg>
      <pc:sldChg chg="modSp mod">
        <pc:chgData name="Edith Swerts | GoodPlanet Belgium" userId="8af9154f-b975-473a-ad1c-7b4c64db452d" providerId="ADAL" clId="{A125694A-5836-446A-90A1-79BFF120D3A4}" dt="2021-01-15T09:39:58.184" v="3120" actId="3064"/>
        <pc:sldMkLst>
          <pc:docMk/>
          <pc:sldMk cId="363119866" sldId="522"/>
        </pc:sldMkLst>
        <pc:spChg chg="mod">
          <ac:chgData name="Edith Swerts | GoodPlanet Belgium" userId="8af9154f-b975-473a-ad1c-7b4c64db452d" providerId="ADAL" clId="{A125694A-5836-446A-90A1-79BFF120D3A4}" dt="2021-01-15T09:09:33.334" v="2918" actId="207"/>
          <ac:spMkLst>
            <pc:docMk/>
            <pc:sldMk cId="363119866" sldId="522"/>
            <ac:spMk id="7" creationId="{28AE033E-738F-4A8A-B9AD-CD29C012BFAA}"/>
          </ac:spMkLst>
        </pc:spChg>
        <pc:spChg chg="mod">
          <ac:chgData name="Edith Swerts | GoodPlanet Belgium" userId="8af9154f-b975-473a-ad1c-7b4c64db452d" providerId="ADAL" clId="{A125694A-5836-446A-90A1-79BFF120D3A4}" dt="2021-01-15T09:39:58.184" v="3120" actId="3064"/>
          <ac:spMkLst>
            <pc:docMk/>
            <pc:sldMk cId="363119866" sldId="522"/>
            <ac:spMk id="8" creationId="{1AF55EB5-7B08-41AF-B3E3-B6A68AC4FB6A}"/>
          </ac:spMkLst>
        </pc:spChg>
      </pc:sldChg>
      <pc:sldChg chg="del">
        <pc:chgData name="Edith Swerts | GoodPlanet Belgium" userId="8af9154f-b975-473a-ad1c-7b4c64db452d" providerId="ADAL" clId="{A125694A-5836-446A-90A1-79BFF120D3A4}" dt="2021-01-11T10:09:45.015" v="567" actId="47"/>
        <pc:sldMkLst>
          <pc:docMk/>
          <pc:sldMk cId="2383785492" sldId="523"/>
        </pc:sldMkLst>
      </pc:sldChg>
      <pc:sldChg chg="modNotesTx">
        <pc:chgData name="Edith Swerts | GoodPlanet Belgium" userId="8af9154f-b975-473a-ad1c-7b4c64db452d" providerId="ADAL" clId="{A125694A-5836-446A-90A1-79BFF120D3A4}" dt="2021-01-07T11:19:05.309" v="485" actId="6549"/>
        <pc:sldMkLst>
          <pc:docMk/>
          <pc:sldMk cId="920747277" sldId="525"/>
        </pc:sldMkLst>
      </pc:sldChg>
      <pc:sldChg chg="addSp modSp mod modNotesTx">
        <pc:chgData name="Edith Swerts | GoodPlanet Belgium" userId="8af9154f-b975-473a-ad1c-7b4c64db452d" providerId="ADAL" clId="{A125694A-5836-446A-90A1-79BFF120D3A4}" dt="2021-01-12T11:28:55.396" v="2359" actId="20577"/>
        <pc:sldMkLst>
          <pc:docMk/>
          <pc:sldMk cId="4284857290" sldId="526"/>
        </pc:sldMkLst>
        <pc:spChg chg="mod">
          <ac:chgData name="Edith Swerts | GoodPlanet Belgium" userId="8af9154f-b975-473a-ad1c-7b4c64db452d" providerId="ADAL" clId="{A125694A-5836-446A-90A1-79BFF120D3A4}" dt="2021-01-11T10:41:35.027" v="1218" actId="1076"/>
          <ac:spMkLst>
            <pc:docMk/>
            <pc:sldMk cId="4284857290" sldId="526"/>
            <ac:spMk id="2" creationId="{00000000-0000-0000-0000-000000000000}"/>
          </ac:spMkLst>
        </pc:spChg>
        <pc:spChg chg="mod">
          <ac:chgData name="Edith Swerts | GoodPlanet Belgium" userId="8af9154f-b975-473a-ad1c-7b4c64db452d" providerId="ADAL" clId="{A125694A-5836-446A-90A1-79BFF120D3A4}" dt="2021-01-11T10:56:48.844" v="2356" actId="1076"/>
          <ac:spMkLst>
            <pc:docMk/>
            <pc:sldMk cId="4284857290" sldId="526"/>
            <ac:spMk id="7" creationId="{72AE8EFF-B5C5-4687-A371-0E160C57E8A1}"/>
          </ac:spMkLst>
        </pc:spChg>
        <pc:picChg chg="add mod ord">
          <ac:chgData name="Edith Swerts | GoodPlanet Belgium" userId="8af9154f-b975-473a-ad1c-7b4c64db452d" providerId="ADAL" clId="{A125694A-5836-446A-90A1-79BFF120D3A4}" dt="2021-01-11T10:56:43.892" v="2355" actId="1076"/>
          <ac:picMkLst>
            <pc:docMk/>
            <pc:sldMk cId="4284857290" sldId="526"/>
            <ac:picMk id="4" creationId="{EA5685D9-293B-4117-8F5B-0C20E5070262}"/>
          </ac:picMkLst>
        </pc:picChg>
      </pc:sldChg>
      <pc:sldChg chg="del">
        <pc:chgData name="Edith Swerts | GoodPlanet Belgium" userId="8af9154f-b975-473a-ad1c-7b4c64db452d" providerId="ADAL" clId="{A125694A-5836-446A-90A1-79BFF120D3A4}" dt="2021-01-11T10:09:45.015" v="567" actId="47"/>
        <pc:sldMkLst>
          <pc:docMk/>
          <pc:sldMk cId="793856482" sldId="530"/>
        </pc:sldMkLst>
      </pc:sldChg>
    </pc:docChg>
  </pc:docChgLst>
  <pc:docChgLst>
    <pc:chgData name="Marie Carette | GoodPlanet Belgium" userId="S::m.carette@goodplanet.be::5fd495bf-7522-4286-a706-ee3000797ad6" providerId="AD" clId="Web-{EE83BAFE-A640-2282-BD2F-3475D5BE3FA5}"/>
    <pc:docChg chg="modSld">
      <pc:chgData name="Marie Carette | GoodPlanet Belgium" userId="S::m.carette@goodplanet.be::5fd495bf-7522-4286-a706-ee3000797ad6" providerId="AD" clId="Web-{EE83BAFE-A640-2282-BD2F-3475D5BE3FA5}" dt="2024-09-12T11:25:26.140" v="78" actId="20577"/>
      <pc:docMkLst>
        <pc:docMk/>
      </pc:docMkLst>
      <pc:sldChg chg="modSp">
        <pc:chgData name="Marie Carette | GoodPlanet Belgium" userId="S::m.carette@goodplanet.be::5fd495bf-7522-4286-a706-ee3000797ad6" providerId="AD" clId="Web-{EE83BAFE-A640-2282-BD2F-3475D5BE3FA5}" dt="2024-09-12T11:25:26.140" v="78" actId="20577"/>
        <pc:sldMkLst>
          <pc:docMk/>
          <pc:sldMk cId="2451309160" sldId="276"/>
        </pc:sldMkLst>
        <pc:spChg chg="mod">
          <ac:chgData name="Marie Carette | GoodPlanet Belgium" userId="S::m.carette@goodplanet.be::5fd495bf-7522-4286-a706-ee3000797ad6" providerId="AD" clId="Web-{EE83BAFE-A640-2282-BD2F-3475D5BE3FA5}" dt="2024-09-12T11:25:26.140" v="78" actId="20577"/>
          <ac:spMkLst>
            <pc:docMk/>
            <pc:sldMk cId="2451309160" sldId="276"/>
            <ac:spMk id="10" creationId="{00000000-0000-0000-0000-000000000000}"/>
          </ac:spMkLst>
        </pc:spChg>
      </pc:sldChg>
      <pc:sldChg chg="modSp">
        <pc:chgData name="Marie Carette | GoodPlanet Belgium" userId="S::m.carette@goodplanet.be::5fd495bf-7522-4286-a706-ee3000797ad6" providerId="AD" clId="Web-{EE83BAFE-A640-2282-BD2F-3475D5BE3FA5}" dt="2024-09-12T11:11:27.984" v="2" actId="20577"/>
        <pc:sldMkLst>
          <pc:docMk/>
          <pc:sldMk cId="1360400956" sldId="312"/>
        </pc:sldMkLst>
        <pc:spChg chg="mod">
          <ac:chgData name="Marie Carette | GoodPlanet Belgium" userId="S::m.carette@goodplanet.be::5fd495bf-7522-4286-a706-ee3000797ad6" providerId="AD" clId="Web-{EE83BAFE-A640-2282-BD2F-3475D5BE3FA5}" dt="2024-09-12T11:11:26.937" v="1" actId="20577"/>
          <ac:spMkLst>
            <pc:docMk/>
            <pc:sldMk cId="1360400956" sldId="312"/>
            <ac:spMk id="2" creationId="{00000000-0000-0000-0000-000000000000}"/>
          </ac:spMkLst>
        </pc:spChg>
        <pc:spChg chg="mod">
          <ac:chgData name="Marie Carette | GoodPlanet Belgium" userId="S::m.carette@goodplanet.be::5fd495bf-7522-4286-a706-ee3000797ad6" providerId="AD" clId="Web-{EE83BAFE-A640-2282-BD2F-3475D5BE3FA5}" dt="2024-09-12T11:11:27.984" v="2" actId="20577"/>
          <ac:spMkLst>
            <pc:docMk/>
            <pc:sldMk cId="1360400956" sldId="312"/>
            <ac:spMk id="8" creationId="{00000000-0000-0000-0000-000000000000}"/>
          </ac:spMkLst>
        </pc:spChg>
      </pc:sldChg>
      <pc:sldChg chg="modSp modCm">
        <pc:chgData name="Marie Carette | GoodPlanet Belgium" userId="S::m.carette@goodplanet.be::5fd495bf-7522-4286-a706-ee3000797ad6" providerId="AD" clId="Web-{EE83BAFE-A640-2282-BD2F-3475D5BE3FA5}" dt="2024-09-12T11:23:37.210" v="51" actId="20577"/>
        <pc:sldMkLst>
          <pc:docMk/>
          <pc:sldMk cId="1800852417" sldId="319"/>
        </pc:sldMkLst>
        <pc:spChg chg="mod">
          <ac:chgData name="Marie Carette | GoodPlanet Belgium" userId="S::m.carette@goodplanet.be::5fd495bf-7522-4286-a706-ee3000797ad6" providerId="AD" clId="Web-{EE83BAFE-A640-2282-BD2F-3475D5BE3FA5}" dt="2024-09-12T11:23:37.210" v="51" actId="20577"/>
          <ac:spMkLst>
            <pc:docMk/>
            <pc:sldMk cId="1800852417" sldId="319"/>
            <ac:spMk id="8" creationId="{00000000-0000-0000-0000-000000000000}"/>
          </ac:spMkLst>
        </pc:spChg>
        <pc:extLst>
          <p:ext xmlns:p="http://schemas.openxmlformats.org/presentationml/2006/main" uri="{D6D511B9-2390-475A-947B-AFAB55BFBCF1}">
            <pc226:cmChg xmlns:pc226="http://schemas.microsoft.com/office/powerpoint/2022/06/main/command" chg="mod">
              <pc226:chgData name="Marie Carette | GoodPlanet Belgium" userId="S::m.carette@goodplanet.be::5fd495bf-7522-4286-a706-ee3000797ad6" providerId="AD" clId="Web-{EE83BAFE-A640-2282-BD2F-3475D5BE3FA5}" dt="2024-09-12T11:22:59.020" v="50" actId="20577"/>
              <pc2:cmMkLst xmlns:pc2="http://schemas.microsoft.com/office/powerpoint/2019/9/main/command">
                <pc:docMk/>
                <pc:sldMk cId="1800852417" sldId="319"/>
                <pc2:cmMk id="{57C9B87C-AFF2-485D-98C0-85382542A029}"/>
              </pc2:cmMkLst>
            </pc226:cmChg>
          </p:ext>
        </pc:extLst>
      </pc:sldChg>
      <pc:sldChg chg="modSp">
        <pc:chgData name="Marie Carette | GoodPlanet Belgium" userId="S::m.carette@goodplanet.be::5fd495bf-7522-4286-a706-ee3000797ad6" providerId="AD" clId="Web-{EE83BAFE-A640-2282-BD2F-3475D5BE3FA5}" dt="2024-09-12T11:22:39.284" v="46" actId="20577"/>
        <pc:sldMkLst>
          <pc:docMk/>
          <pc:sldMk cId="3794102339" sldId="324"/>
        </pc:sldMkLst>
        <pc:spChg chg="mod">
          <ac:chgData name="Marie Carette | GoodPlanet Belgium" userId="S::m.carette@goodplanet.be::5fd495bf-7522-4286-a706-ee3000797ad6" providerId="AD" clId="Web-{EE83BAFE-A640-2282-BD2F-3475D5BE3FA5}" dt="2024-09-12T11:22:39.284" v="46" actId="20577"/>
          <ac:spMkLst>
            <pc:docMk/>
            <pc:sldMk cId="3794102339" sldId="324"/>
            <ac:spMk id="8" creationId="{00000000-0000-0000-0000-000000000000}"/>
          </ac:spMkLst>
        </pc:spChg>
      </pc:sldChg>
      <pc:sldChg chg="modSp">
        <pc:chgData name="Marie Carette | GoodPlanet Belgium" userId="S::m.carette@goodplanet.be::5fd495bf-7522-4286-a706-ee3000797ad6" providerId="AD" clId="Web-{EE83BAFE-A640-2282-BD2F-3475D5BE3FA5}" dt="2024-09-12T11:25:23.655" v="77" actId="20577"/>
        <pc:sldMkLst>
          <pc:docMk/>
          <pc:sldMk cId="2022611824" sldId="325"/>
        </pc:sldMkLst>
        <pc:spChg chg="mod">
          <ac:chgData name="Marie Carette | GoodPlanet Belgium" userId="S::m.carette@goodplanet.be::5fd495bf-7522-4286-a706-ee3000797ad6" providerId="AD" clId="Web-{EE83BAFE-A640-2282-BD2F-3475D5BE3FA5}" dt="2024-09-12T11:25:23.655" v="77" actId="20577"/>
          <ac:spMkLst>
            <pc:docMk/>
            <pc:sldMk cId="2022611824" sldId="325"/>
            <ac:spMk id="8" creationId="{00000000-0000-0000-0000-000000000000}"/>
          </ac:spMkLst>
        </pc:spChg>
      </pc:sldChg>
      <pc:sldChg chg="modSp">
        <pc:chgData name="Marie Carette | GoodPlanet Belgium" userId="S::m.carette@goodplanet.be::5fd495bf-7522-4286-a706-ee3000797ad6" providerId="AD" clId="Web-{EE83BAFE-A640-2282-BD2F-3475D5BE3FA5}" dt="2024-09-12T11:24:07.572" v="58" actId="20577"/>
        <pc:sldMkLst>
          <pc:docMk/>
          <pc:sldMk cId="4195882743" sldId="326"/>
        </pc:sldMkLst>
        <pc:spChg chg="mod">
          <ac:chgData name="Marie Carette | GoodPlanet Belgium" userId="S::m.carette@goodplanet.be::5fd495bf-7522-4286-a706-ee3000797ad6" providerId="AD" clId="Web-{EE83BAFE-A640-2282-BD2F-3475D5BE3FA5}" dt="2024-09-12T11:24:07.572" v="58" actId="20577"/>
          <ac:spMkLst>
            <pc:docMk/>
            <pc:sldMk cId="4195882743" sldId="326"/>
            <ac:spMk id="8" creationId="{00000000-0000-0000-0000-000000000000}"/>
          </ac:spMkLst>
        </pc:spChg>
      </pc:sldChg>
      <pc:sldChg chg="modSp">
        <pc:chgData name="Marie Carette | GoodPlanet Belgium" userId="S::m.carette@goodplanet.be::5fd495bf-7522-4286-a706-ee3000797ad6" providerId="AD" clId="Web-{EE83BAFE-A640-2282-BD2F-3475D5BE3FA5}" dt="2024-09-12T11:24:24.635" v="61" actId="20577"/>
        <pc:sldMkLst>
          <pc:docMk/>
          <pc:sldMk cId="3012876236" sldId="327"/>
        </pc:sldMkLst>
        <pc:spChg chg="mod">
          <ac:chgData name="Marie Carette | GoodPlanet Belgium" userId="S::m.carette@goodplanet.be::5fd495bf-7522-4286-a706-ee3000797ad6" providerId="AD" clId="Web-{EE83BAFE-A640-2282-BD2F-3475D5BE3FA5}" dt="2024-09-12T11:24:24.635" v="61" actId="20577"/>
          <ac:spMkLst>
            <pc:docMk/>
            <pc:sldMk cId="3012876236" sldId="327"/>
            <ac:spMk id="8" creationId="{00000000-0000-0000-0000-000000000000}"/>
          </ac:spMkLst>
        </pc:spChg>
      </pc:sldChg>
      <pc:sldChg chg="modSp">
        <pc:chgData name="Marie Carette | GoodPlanet Belgium" userId="S::m.carette@goodplanet.be::5fd495bf-7522-4286-a706-ee3000797ad6" providerId="AD" clId="Web-{EE83BAFE-A640-2282-BD2F-3475D5BE3FA5}" dt="2024-09-12T11:24:41.746" v="64" actId="20577"/>
        <pc:sldMkLst>
          <pc:docMk/>
          <pc:sldMk cId="1908806933" sldId="328"/>
        </pc:sldMkLst>
        <pc:spChg chg="mod">
          <ac:chgData name="Marie Carette | GoodPlanet Belgium" userId="S::m.carette@goodplanet.be::5fd495bf-7522-4286-a706-ee3000797ad6" providerId="AD" clId="Web-{EE83BAFE-A640-2282-BD2F-3475D5BE3FA5}" dt="2024-09-12T11:24:41.746" v="64" actId="20577"/>
          <ac:spMkLst>
            <pc:docMk/>
            <pc:sldMk cId="1908806933" sldId="328"/>
            <ac:spMk id="8" creationId="{00000000-0000-0000-0000-000000000000}"/>
          </ac:spMkLst>
        </pc:spChg>
      </pc:sldChg>
      <pc:sldChg chg="modSp">
        <pc:chgData name="Marie Carette | GoodPlanet Belgium" userId="S::m.carette@goodplanet.be::5fd495bf-7522-4286-a706-ee3000797ad6" providerId="AD" clId="Web-{EE83BAFE-A640-2282-BD2F-3475D5BE3FA5}" dt="2024-09-12T11:24:56.669" v="67" actId="20577"/>
        <pc:sldMkLst>
          <pc:docMk/>
          <pc:sldMk cId="790451508" sldId="330"/>
        </pc:sldMkLst>
        <pc:spChg chg="mod">
          <ac:chgData name="Marie Carette | GoodPlanet Belgium" userId="S::m.carette@goodplanet.be::5fd495bf-7522-4286-a706-ee3000797ad6" providerId="AD" clId="Web-{EE83BAFE-A640-2282-BD2F-3475D5BE3FA5}" dt="2024-09-12T11:24:56.669" v="67" actId="20577"/>
          <ac:spMkLst>
            <pc:docMk/>
            <pc:sldMk cId="790451508" sldId="330"/>
            <ac:spMk id="8" creationId="{00000000-0000-0000-0000-000000000000}"/>
          </ac:spMkLst>
        </pc:spChg>
      </pc:sldChg>
      <pc:sldChg chg="modSp">
        <pc:chgData name="Marie Carette | GoodPlanet Belgium" userId="S::m.carette@goodplanet.be::5fd495bf-7522-4286-a706-ee3000797ad6" providerId="AD" clId="Web-{EE83BAFE-A640-2282-BD2F-3475D5BE3FA5}" dt="2024-09-12T11:13:43.197" v="4" actId="20577"/>
        <pc:sldMkLst>
          <pc:docMk/>
          <pc:sldMk cId="264226003" sldId="463"/>
        </pc:sldMkLst>
        <pc:spChg chg="mod">
          <ac:chgData name="Marie Carette | GoodPlanet Belgium" userId="S::m.carette@goodplanet.be::5fd495bf-7522-4286-a706-ee3000797ad6" providerId="AD" clId="Web-{EE83BAFE-A640-2282-BD2F-3475D5BE3FA5}" dt="2024-09-12T11:13:43.197" v="4" actId="20577"/>
          <ac:spMkLst>
            <pc:docMk/>
            <pc:sldMk cId="264226003" sldId="463"/>
            <ac:spMk id="8" creationId="{00000000-0000-0000-0000-000000000000}"/>
          </ac:spMkLst>
        </pc:spChg>
      </pc:sldChg>
      <pc:sldChg chg="modSp">
        <pc:chgData name="Marie Carette | GoodPlanet Belgium" userId="S::m.carette@goodplanet.be::5fd495bf-7522-4286-a706-ee3000797ad6" providerId="AD" clId="Web-{EE83BAFE-A640-2282-BD2F-3475D5BE3FA5}" dt="2024-09-12T11:13:59.901" v="6" actId="20577"/>
        <pc:sldMkLst>
          <pc:docMk/>
          <pc:sldMk cId="3584899217" sldId="464"/>
        </pc:sldMkLst>
        <pc:graphicFrameChg chg="modGraphic">
          <ac:chgData name="Marie Carette | GoodPlanet Belgium" userId="S::m.carette@goodplanet.be::5fd495bf-7522-4286-a706-ee3000797ad6" providerId="AD" clId="Web-{EE83BAFE-A640-2282-BD2F-3475D5BE3FA5}" dt="2024-09-12T11:13:59.901" v="6" actId="20577"/>
          <ac:graphicFrameMkLst>
            <pc:docMk/>
            <pc:sldMk cId="3584899217" sldId="464"/>
            <ac:graphicFrameMk id="7" creationId="{EE4885F0-C27A-4A77-9376-B7F853D19831}"/>
          </ac:graphicFrameMkLst>
        </pc:graphicFrameChg>
      </pc:sldChg>
      <pc:sldChg chg="modSp">
        <pc:chgData name="Marie Carette | GoodPlanet Belgium" userId="S::m.carette@goodplanet.be::5fd495bf-7522-4286-a706-ee3000797ad6" providerId="AD" clId="Web-{EE83BAFE-A640-2282-BD2F-3475D5BE3FA5}" dt="2024-09-12T11:17:06.993" v="9" actId="20577"/>
        <pc:sldMkLst>
          <pc:docMk/>
          <pc:sldMk cId="3214522946" sldId="473"/>
        </pc:sldMkLst>
        <pc:spChg chg="mod">
          <ac:chgData name="Marie Carette | GoodPlanet Belgium" userId="S::m.carette@goodplanet.be::5fd495bf-7522-4286-a706-ee3000797ad6" providerId="AD" clId="Web-{EE83BAFE-A640-2282-BD2F-3475D5BE3FA5}" dt="2024-09-12T11:17:06.993" v="9" actId="20577"/>
          <ac:spMkLst>
            <pc:docMk/>
            <pc:sldMk cId="3214522946" sldId="473"/>
            <ac:spMk id="8" creationId="{00000000-0000-0000-0000-000000000000}"/>
          </ac:spMkLst>
        </pc:spChg>
      </pc:sldChg>
      <pc:sldChg chg="modSp">
        <pc:chgData name="Marie Carette | GoodPlanet Belgium" userId="S::m.carette@goodplanet.be::5fd495bf-7522-4286-a706-ee3000797ad6" providerId="AD" clId="Web-{EE83BAFE-A640-2282-BD2F-3475D5BE3FA5}" dt="2024-09-12T11:19:25.082" v="25" actId="20577"/>
        <pc:sldMkLst>
          <pc:docMk/>
          <pc:sldMk cId="3770346087" sldId="483"/>
        </pc:sldMkLst>
        <pc:spChg chg="mod">
          <ac:chgData name="Marie Carette | GoodPlanet Belgium" userId="S::m.carette@goodplanet.be::5fd495bf-7522-4286-a706-ee3000797ad6" providerId="AD" clId="Web-{EE83BAFE-A640-2282-BD2F-3475D5BE3FA5}" dt="2024-09-12T11:19:25.082" v="25" actId="20577"/>
          <ac:spMkLst>
            <pc:docMk/>
            <pc:sldMk cId="3770346087" sldId="483"/>
            <ac:spMk id="12" creationId="{C4258B1D-EAF8-4138-96BB-7007DCFD5AFF}"/>
          </ac:spMkLst>
        </pc:spChg>
      </pc:sldChg>
      <pc:sldChg chg="modSp">
        <pc:chgData name="Marie Carette | GoodPlanet Belgium" userId="S::m.carette@goodplanet.be::5fd495bf-7522-4286-a706-ee3000797ad6" providerId="AD" clId="Web-{EE83BAFE-A640-2282-BD2F-3475D5BE3FA5}" dt="2024-09-12T11:18:20.171" v="11" actId="20577"/>
        <pc:sldMkLst>
          <pc:docMk/>
          <pc:sldMk cId="1713450147" sldId="488"/>
        </pc:sldMkLst>
        <pc:spChg chg="mod">
          <ac:chgData name="Marie Carette | GoodPlanet Belgium" userId="S::m.carette@goodplanet.be::5fd495bf-7522-4286-a706-ee3000797ad6" providerId="AD" clId="Web-{EE83BAFE-A640-2282-BD2F-3475D5BE3FA5}" dt="2024-09-12T11:18:20.171" v="11" actId="20577"/>
          <ac:spMkLst>
            <pc:docMk/>
            <pc:sldMk cId="1713450147" sldId="488"/>
            <ac:spMk id="2" creationId="{00000000-0000-0000-0000-000000000000}"/>
          </ac:spMkLst>
        </pc:spChg>
      </pc:sldChg>
      <pc:sldChg chg="modSp">
        <pc:chgData name="Marie Carette | GoodPlanet Belgium" userId="S::m.carette@goodplanet.be::5fd495bf-7522-4286-a706-ee3000797ad6" providerId="AD" clId="Web-{EE83BAFE-A640-2282-BD2F-3475D5BE3FA5}" dt="2024-09-12T11:18:37.938" v="16" actId="20577"/>
        <pc:sldMkLst>
          <pc:docMk/>
          <pc:sldMk cId="2541534457" sldId="489"/>
        </pc:sldMkLst>
        <pc:spChg chg="mod">
          <ac:chgData name="Marie Carette | GoodPlanet Belgium" userId="S::m.carette@goodplanet.be::5fd495bf-7522-4286-a706-ee3000797ad6" providerId="AD" clId="Web-{EE83BAFE-A640-2282-BD2F-3475D5BE3FA5}" dt="2024-09-12T11:18:37.938" v="16" actId="20577"/>
          <ac:spMkLst>
            <pc:docMk/>
            <pc:sldMk cId="2541534457" sldId="489"/>
            <ac:spMk id="11" creationId="{E8B575FD-F015-4ED2-B091-ACB9A3237CDA}"/>
          </ac:spMkLst>
        </pc:spChg>
      </pc:sldChg>
      <pc:sldChg chg="modSp">
        <pc:chgData name="Marie Carette | GoodPlanet Belgium" userId="S::m.carette@goodplanet.be::5fd495bf-7522-4286-a706-ee3000797ad6" providerId="AD" clId="Web-{EE83BAFE-A640-2282-BD2F-3475D5BE3FA5}" dt="2024-09-12T11:21:04.433" v="35" actId="20577"/>
        <pc:sldMkLst>
          <pc:docMk/>
          <pc:sldMk cId="1925531786" sldId="496"/>
        </pc:sldMkLst>
        <pc:spChg chg="mod">
          <ac:chgData name="Marie Carette | GoodPlanet Belgium" userId="S::m.carette@goodplanet.be::5fd495bf-7522-4286-a706-ee3000797ad6" providerId="AD" clId="Web-{EE83BAFE-A640-2282-BD2F-3475D5BE3FA5}" dt="2024-09-12T11:21:04.433" v="35" actId="20577"/>
          <ac:spMkLst>
            <pc:docMk/>
            <pc:sldMk cId="1925531786" sldId="496"/>
            <ac:spMk id="8" creationId="{00000000-0000-0000-0000-000000000000}"/>
          </ac:spMkLst>
        </pc:spChg>
      </pc:sldChg>
      <pc:sldChg chg="modSp">
        <pc:chgData name="Marie Carette | GoodPlanet Belgium" userId="S::m.carette@goodplanet.be::5fd495bf-7522-4286-a706-ee3000797ad6" providerId="AD" clId="Web-{EE83BAFE-A640-2282-BD2F-3475D5BE3FA5}" dt="2024-09-12T11:20:05.882" v="27" actId="20577"/>
        <pc:sldMkLst>
          <pc:docMk/>
          <pc:sldMk cId="1516236284" sldId="501"/>
        </pc:sldMkLst>
        <pc:spChg chg="mod">
          <ac:chgData name="Marie Carette | GoodPlanet Belgium" userId="S::m.carette@goodplanet.be::5fd495bf-7522-4286-a706-ee3000797ad6" providerId="AD" clId="Web-{EE83BAFE-A640-2282-BD2F-3475D5BE3FA5}" dt="2024-09-12T11:20:05.882" v="27" actId="20577"/>
          <ac:spMkLst>
            <pc:docMk/>
            <pc:sldMk cId="1516236284" sldId="501"/>
            <ac:spMk id="8" creationId="{00000000-0000-0000-0000-000000000000}"/>
          </ac:spMkLst>
        </pc:spChg>
      </pc:sldChg>
      <pc:sldChg chg="modSp">
        <pc:chgData name="Marie Carette | GoodPlanet Belgium" userId="S::m.carette@goodplanet.be::5fd495bf-7522-4286-a706-ee3000797ad6" providerId="AD" clId="Web-{EE83BAFE-A640-2282-BD2F-3475D5BE3FA5}" dt="2024-09-12T11:20:44.494" v="32" actId="20577"/>
        <pc:sldMkLst>
          <pc:docMk/>
          <pc:sldMk cId="1450298900" sldId="504"/>
        </pc:sldMkLst>
        <pc:spChg chg="mod">
          <ac:chgData name="Marie Carette | GoodPlanet Belgium" userId="S::m.carette@goodplanet.be::5fd495bf-7522-4286-a706-ee3000797ad6" providerId="AD" clId="Web-{EE83BAFE-A640-2282-BD2F-3475D5BE3FA5}" dt="2024-09-12T11:20:44.494" v="32" actId="20577"/>
          <ac:spMkLst>
            <pc:docMk/>
            <pc:sldMk cId="1450298900" sldId="504"/>
            <ac:spMk id="8" creationId="{00000000-0000-0000-0000-000000000000}"/>
          </ac:spMkLst>
        </pc:spChg>
      </pc:sldChg>
      <pc:sldChg chg="modSp">
        <pc:chgData name="Marie Carette | GoodPlanet Belgium" userId="S::m.carette@goodplanet.be::5fd495bf-7522-4286-a706-ee3000797ad6" providerId="AD" clId="Web-{EE83BAFE-A640-2282-BD2F-3475D5BE3FA5}" dt="2024-09-12T11:21:44.983" v="37" actId="14100"/>
        <pc:sldMkLst>
          <pc:docMk/>
          <pc:sldMk cId="920747277" sldId="525"/>
        </pc:sldMkLst>
        <pc:spChg chg="mod">
          <ac:chgData name="Marie Carette | GoodPlanet Belgium" userId="S::m.carette@goodplanet.be::5fd495bf-7522-4286-a706-ee3000797ad6" providerId="AD" clId="Web-{EE83BAFE-A640-2282-BD2F-3475D5BE3FA5}" dt="2024-09-12T11:21:44.983" v="37" actId="14100"/>
          <ac:spMkLst>
            <pc:docMk/>
            <pc:sldMk cId="920747277" sldId="525"/>
            <ac:spMk id="11" creationId="{1E999226-AAA0-44F7-BE00-285F9FD0AA88}"/>
          </ac:spMkLst>
        </pc:spChg>
      </pc:sldChg>
      <pc:sldChg chg="modSp">
        <pc:chgData name="Marie Carette | GoodPlanet Belgium" userId="S::m.carette@goodplanet.be::5fd495bf-7522-4286-a706-ee3000797ad6" providerId="AD" clId="Web-{EE83BAFE-A640-2282-BD2F-3475D5BE3FA5}" dt="2024-09-12T11:21:35.920" v="36" actId="20577"/>
        <pc:sldMkLst>
          <pc:docMk/>
          <pc:sldMk cId="2721379003" sldId="529"/>
        </pc:sldMkLst>
        <pc:spChg chg="mod">
          <ac:chgData name="Marie Carette | GoodPlanet Belgium" userId="S::m.carette@goodplanet.be::5fd495bf-7522-4286-a706-ee3000797ad6" providerId="AD" clId="Web-{EE83BAFE-A640-2282-BD2F-3475D5BE3FA5}" dt="2024-09-12T11:21:35.920" v="36" actId="20577"/>
          <ac:spMkLst>
            <pc:docMk/>
            <pc:sldMk cId="2721379003" sldId="529"/>
            <ac:spMk id="2" creationId="{00000000-0000-0000-0000-000000000000}"/>
          </ac:spMkLst>
        </pc:spChg>
      </pc:sldChg>
      <pc:sldChg chg="modSp">
        <pc:chgData name="Marie Carette | GoodPlanet Belgium" userId="S::m.carette@goodplanet.be::5fd495bf-7522-4286-a706-ee3000797ad6" providerId="AD" clId="Web-{EE83BAFE-A640-2282-BD2F-3475D5BE3FA5}" dt="2024-09-12T11:22:16.282" v="41" actId="20577"/>
        <pc:sldMkLst>
          <pc:docMk/>
          <pc:sldMk cId="4081521967" sldId="532"/>
        </pc:sldMkLst>
        <pc:spChg chg="mod">
          <ac:chgData name="Marie Carette | GoodPlanet Belgium" userId="S::m.carette@goodplanet.be::5fd495bf-7522-4286-a706-ee3000797ad6" providerId="AD" clId="Web-{EE83BAFE-A640-2282-BD2F-3475D5BE3FA5}" dt="2024-09-12T11:22:16.282" v="41" actId="20577"/>
          <ac:spMkLst>
            <pc:docMk/>
            <pc:sldMk cId="4081521967" sldId="532"/>
            <ac:spMk id="8" creationId="{00000000-0000-0000-0000-000000000000}"/>
          </ac:spMkLst>
        </pc:spChg>
      </pc:sldChg>
    </pc:docChg>
  </pc:docChgLst>
  <pc:docChgLst>
    <pc:chgData name="Kelly De Leuze | GoodPlanet Belgium" userId="S::k.deleuze@goodplanet.be::13461656-a2d6-4508-ace5-31c2c38ca7f1" providerId="AD" clId="Web-{47961530-EEE5-28A9-66BC-A84BA77DF81A}"/>
    <pc:docChg chg="modSld">
      <pc:chgData name="Kelly De Leuze | GoodPlanet Belgium" userId="S::k.deleuze@goodplanet.be::13461656-a2d6-4508-ace5-31c2c38ca7f1" providerId="AD" clId="Web-{47961530-EEE5-28A9-66BC-A84BA77DF81A}" dt="2024-04-26T08:55:37.218" v="59"/>
      <pc:docMkLst>
        <pc:docMk/>
      </pc:docMkLst>
      <pc:sldChg chg="addCm">
        <pc:chgData name="Kelly De Leuze | GoodPlanet Belgium" userId="S::k.deleuze@goodplanet.be::13461656-a2d6-4508-ace5-31c2c38ca7f1" providerId="AD" clId="Web-{47961530-EEE5-28A9-66BC-A84BA77DF81A}" dt="2024-04-26T08:51:06.007" v="0"/>
        <pc:sldMkLst>
          <pc:docMk/>
          <pc:sldMk cId="4118745424" sldId="307"/>
        </pc:sldMkLst>
        <pc:extLst>
          <p:ext xmlns:p="http://schemas.openxmlformats.org/presentationml/2006/main" uri="{D6D511B9-2390-475A-947B-AFAB55BFBCF1}">
            <pc226:cmChg xmlns:pc226="http://schemas.microsoft.com/office/powerpoint/2022/06/main/command" chg="add">
              <pc226:chgData name="Kelly De Leuze | GoodPlanet Belgium" userId="S::k.deleuze@goodplanet.be::13461656-a2d6-4508-ace5-31c2c38ca7f1" providerId="AD" clId="Web-{47961530-EEE5-28A9-66BC-A84BA77DF81A}" dt="2024-04-26T08:51:06.007" v="0"/>
              <pc2:cmMkLst xmlns:pc2="http://schemas.microsoft.com/office/powerpoint/2019/9/main/command">
                <pc:docMk/>
                <pc:sldMk cId="4118745424" sldId="307"/>
                <pc2:cmMk id="{08CEF0D8-F07B-4F1D-B708-D6C33D0A1998}"/>
              </pc2:cmMkLst>
            </pc226:cmChg>
          </p:ext>
        </pc:extLst>
      </pc:sldChg>
      <pc:sldChg chg="modSp">
        <pc:chgData name="Kelly De Leuze | GoodPlanet Belgium" userId="S::k.deleuze@goodplanet.be::13461656-a2d6-4508-ace5-31c2c38ca7f1" providerId="AD" clId="Web-{47961530-EEE5-28A9-66BC-A84BA77DF81A}" dt="2024-04-26T08:52:43.760" v="31" actId="20577"/>
        <pc:sldMkLst>
          <pc:docMk/>
          <pc:sldMk cId="3512597213" sldId="462"/>
        </pc:sldMkLst>
        <pc:graphicFrameChg chg="modGraphic">
          <ac:chgData name="Kelly De Leuze | GoodPlanet Belgium" userId="S::k.deleuze@goodplanet.be::13461656-a2d6-4508-ace5-31c2c38ca7f1" providerId="AD" clId="Web-{47961530-EEE5-28A9-66BC-A84BA77DF81A}" dt="2024-04-26T08:52:43.760" v="31" actId="20577"/>
          <ac:graphicFrameMkLst>
            <pc:docMk/>
            <pc:sldMk cId="3512597213" sldId="462"/>
            <ac:graphicFrameMk id="7" creationId="{CE24EFD0-8712-47F9-A4D9-25FB6A11B219}"/>
          </ac:graphicFrameMkLst>
        </pc:graphicFrameChg>
      </pc:sldChg>
      <pc:sldChg chg="modSp">
        <pc:chgData name="Kelly De Leuze | GoodPlanet Belgium" userId="S::k.deleuze@goodplanet.be::13461656-a2d6-4508-ace5-31c2c38ca7f1" providerId="AD" clId="Web-{47961530-EEE5-28A9-66BC-A84BA77DF81A}" dt="2024-04-26T08:54:37.998" v="57" actId="20577"/>
        <pc:sldMkLst>
          <pc:docMk/>
          <pc:sldMk cId="3584899217" sldId="464"/>
        </pc:sldMkLst>
        <pc:graphicFrameChg chg="modGraphic">
          <ac:chgData name="Kelly De Leuze | GoodPlanet Belgium" userId="S::k.deleuze@goodplanet.be::13461656-a2d6-4508-ace5-31c2c38ca7f1" providerId="AD" clId="Web-{47961530-EEE5-28A9-66BC-A84BA77DF81A}" dt="2024-04-26T08:54:37.998" v="57" actId="20577"/>
          <ac:graphicFrameMkLst>
            <pc:docMk/>
            <pc:sldMk cId="3584899217" sldId="464"/>
            <ac:graphicFrameMk id="7" creationId="{EE4885F0-C27A-4A77-9376-B7F853D19831}"/>
          </ac:graphicFrameMkLst>
        </pc:graphicFrameChg>
      </pc:sldChg>
      <pc:sldChg chg="addCm">
        <pc:chgData name="Kelly De Leuze | GoodPlanet Belgium" userId="S::k.deleuze@goodplanet.be::13461656-a2d6-4508-ace5-31c2c38ca7f1" providerId="AD" clId="Web-{47961530-EEE5-28A9-66BC-A84BA77DF81A}" dt="2024-04-26T08:55:14.374" v="58"/>
        <pc:sldMkLst>
          <pc:docMk/>
          <pc:sldMk cId="1516236284" sldId="501"/>
        </pc:sldMkLst>
        <pc:extLst>
          <p:ext xmlns:p="http://schemas.openxmlformats.org/presentationml/2006/main" uri="{D6D511B9-2390-475A-947B-AFAB55BFBCF1}">
            <pc226:cmChg xmlns:pc226="http://schemas.microsoft.com/office/powerpoint/2022/06/main/command" chg="add">
              <pc226:chgData name="Kelly De Leuze | GoodPlanet Belgium" userId="S::k.deleuze@goodplanet.be::13461656-a2d6-4508-ace5-31c2c38ca7f1" providerId="AD" clId="Web-{47961530-EEE5-28A9-66BC-A84BA77DF81A}" dt="2024-04-26T08:55:14.374" v="58"/>
              <pc2:cmMkLst xmlns:pc2="http://schemas.microsoft.com/office/powerpoint/2019/9/main/command">
                <pc:docMk/>
                <pc:sldMk cId="1516236284" sldId="501"/>
                <pc2:cmMk id="{8FEE06F8-BEAB-4658-8F84-3E9AAA007E13}"/>
              </pc2:cmMkLst>
            </pc226:cmChg>
          </p:ext>
        </pc:extLst>
      </pc:sldChg>
      <pc:sldChg chg="addCm">
        <pc:chgData name="Kelly De Leuze | GoodPlanet Belgium" userId="S::k.deleuze@goodplanet.be::13461656-a2d6-4508-ace5-31c2c38ca7f1" providerId="AD" clId="Web-{47961530-EEE5-28A9-66BC-A84BA77DF81A}" dt="2024-04-26T08:55:37.218" v="59"/>
        <pc:sldMkLst>
          <pc:docMk/>
          <pc:sldMk cId="4284857290" sldId="526"/>
        </pc:sldMkLst>
        <pc:extLst>
          <p:ext xmlns:p="http://schemas.openxmlformats.org/presentationml/2006/main" uri="{D6D511B9-2390-475A-947B-AFAB55BFBCF1}">
            <pc226:cmChg xmlns:pc226="http://schemas.microsoft.com/office/powerpoint/2022/06/main/command" chg="add">
              <pc226:chgData name="Kelly De Leuze | GoodPlanet Belgium" userId="S::k.deleuze@goodplanet.be::13461656-a2d6-4508-ace5-31c2c38ca7f1" providerId="AD" clId="Web-{47961530-EEE5-28A9-66BC-A84BA77DF81A}" dt="2024-04-26T08:55:37.218" v="59"/>
              <pc2:cmMkLst xmlns:pc2="http://schemas.microsoft.com/office/powerpoint/2019/9/main/command">
                <pc:docMk/>
                <pc:sldMk cId="4284857290" sldId="526"/>
                <pc2:cmMk id="{B66894D8-6944-4E7D-916C-6397F1E2CB22}"/>
              </pc2:cmMkLst>
            </pc226:cmChg>
          </p:ext>
        </pc:extLst>
      </pc:sldChg>
    </pc:docChg>
  </pc:docChgLst>
  <pc:docChgLst>
    <pc:chgData name="Kelly De Leuze | GoodPlanet Belgium" userId="S::k.deleuze@goodplanet.be::13461656-a2d6-4508-ace5-31c2c38ca7f1" providerId="AD" clId="Web-{E8A10091-6E0A-A660-6F4E-AAE46951F8B3}"/>
    <pc:docChg chg="modSld">
      <pc:chgData name="Kelly De Leuze | GoodPlanet Belgium" userId="S::k.deleuze@goodplanet.be::13461656-a2d6-4508-ace5-31c2c38ca7f1" providerId="AD" clId="Web-{E8A10091-6E0A-A660-6F4E-AAE46951F8B3}" dt="2024-09-10T10:51:18.099" v="7"/>
      <pc:docMkLst>
        <pc:docMk/>
      </pc:docMkLst>
      <pc:sldChg chg="delSp delAnim">
        <pc:chgData name="Kelly De Leuze | GoodPlanet Belgium" userId="S::k.deleuze@goodplanet.be::13461656-a2d6-4508-ace5-31c2c38ca7f1" providerId="AD" clId="Web-{E8A10091-6E0A-A660-6F4E-AAE46951F8B3}" dt="2024-09-10T10:51:18.099" v="7"/>
        <pc:sldMkLst>
          <pc:docMk/>
          <pc:sldMk cId="3225545327" sldId="295"/>
        </pc:sldMkLst>
        <pc:picChg chg="del">
          <ac:chgData name="Kelly De Leuze | GoodPlanet Belgium" userId="S::k.deleuze@goodplanet.be::13461656-a2d6-4508-ace5-31c2c38ca7f1" providerId="AD" clId="Web-{E8A10091-6E0A-A660-6F4E-AAE46951F8B3}" dt="2024-09-10T10:51:18.099" v="7"/>
          <ac:picMkLst>
            <pc:docMk/>
            <pc:sldMk cId="3225545327" sldId="295"/>
            <ac:picMk id="3" creationId="{22AB40E8-B1C7-46A9-9444-AB0DF848D032}"/>
          </ac:picMkLst>
        </pc:picChg>
      </pc:sldChg>
      <pc:sldChg chg="modSp">
        <pc:chgData name="Kelly De Leuze | GoodPlanet Belgium" userId="S::k.deleuze@goodplanet.be::13461656-a2d6-4508-ace5-31c2c38ca7f1" providerId="AD" clId="Web-{E8A10091-6E0A-A660-6F4E-AAE46951F8B3}" dt="2024-09-10T08:36:42.135" v="0" actId="20577"/>
        <pc:sldMkLst>
          <pc:docMk/>
          <pc:sldMk cId="2541534457" sldId="489"/>
        </pc:sldMkLst>
        <pc:spChg chg="mod">
          <ac:chgData name="Kelly De Leuze | GoodPlanet Belgium" userId="S::k.deleuze@goodplanet.be::13461656-a2d6-4508-ace5-31c2c38ca7f1" providerId="AD" clId="Web-{E8A10091-6E0A-A660-6F4E-AAE46951F8B3}" dt="2024-09-10T08:36:42.135" v="0" actId="20577"/>
          <ac:spMkLst>
            <pc:docMk/>
            <pc:sldMk cId="2541534457" sldId="489"/>
            <ac:spMk id="4" creationId="{685D0D34-2199-B592-475B-C6FA9117E926}"/>
          </ac:spMkLst>
        </pc:spChg>
      </pc:sldChg>
      <pc:sldChg chg="modSp modCm">
        <pc:chgData name="Kelly De Leuze | GoodPlanet Belgium" userId="S::k.deleuze@goodplanet.be::13461656-a2d6-4508-ace5-31c2c38ca7f1" providerId="AD" clId="Web-{E8A10091-6E0A-A660-6F4E-AAE46951F8B3}" dt="2024-09-10T08:44:18.448" v="6" actId="20577"/>
        <pc:sldMkLst>
          <pc:docMk/>
          <pc:sldMk cId="2155089281" sldId="527"/>
        </pc:sldMkLst>
        <pc:spChg chg="mod">
          <ac:chgData name="Kelly De Leuze | GoodPlanet Belgium" userId="S::k.deleuze@goodplanet.be::13461656-a2d6-4508-ace5-31c2c38ca7f1" providerId="AD" clId="Web-{E8A10091-6E0A-A660-6F4E-AAE46951F8B3}" dt="2024-09-10T08:44:18.448" v="6" actId="20577"/>
          <ac:spMkLst>
            <pc:docMk/>
            <pc:sldMk cId="2155089281" sldId="527"/>
            <ac:spMk id="8" creationId="{00000000-0000-0000-0000-000000000000}"/>
          </ac:spMkLst>
        </pc:spChg>
        <pc:extLst>
          <p:ext xmlns:p="http://schemas.openxmlformats.org/presentationml/2006/main" uri="{D6D511B9-2390-475A-947B-AFAB55BFBCF1}">
            <pc226:cmChg xmlns:pc226="http://schemas.microsoft.com/office/powerpoint/2022/06/main/command" chg="mod">
              <pc226:chgData name="Kelly De Leuze | GoodPlanet Belgium" userId="S::k.deleuze@goodplanet.be::13461656-a2d6-4508-ace5-31c2c38ca7f1" providerId="AD" clId="Web-{E8A10091-6E0A-A660-6F4E-AAE46951F8B3}" dt="2024-09-10T08:44:14.526" v="1" actId="20577"/>
              <pc2:cmMkLst xmlns:pc2="http://schemas.microsoft.com/office/powerpoint/2019/9/main/command">
                <pc:docMk/>
                <pc:sldMk cId="2155089281" sldId="527"/>
                <pc2:cmMk id="{625BB1C4-948D-4854-902E-973BAF39A5B0}"/>
              </pc2:cmMkLst>
            </pc226:cmChg>
          </p:ext>
        </pc:extLst>
      </pc:sldChg>
    </pc:docChg>
  </pc:docChgLst>
  <pc:docChgLst>
    <pc:chgData name="Kelly De Leuze | GoodPlanet Belgium" userId="S::k.deleuze@goodplanet.be::13461656-a2d6-4508-ace5-31c2c38ca7f1" providerId="AD" clId="Web-{965A3FEC-E0C1-4455-CC82-E656B47000A5}"/>
    <pc:docChg chg="delSld modSld modSection">
      <pc:chgData name="Kelly De Leuze | GoodPlanet Belgium" userId="S::k.deleuze@goodplanet.be::13461656-a2d6-4508-ace5-31c2c38ca7f1" providerId="AD" clId="Web-{965A3FEC-E0C1-4455-CC82-E656B47000A5}" dt="2024-09-09T13:01:48.016" v="22"/>
      <pc:docMkLst>
        <pc:docMk/>
      </pc:docMkLst>
      <pc:sldChg chg="del">
        <pc:chgData name="Kelly De Leuze | GoodPlanet Belgium" userId="S::k.deleuze@goodplanet.be::13461656-a2d6-4508-ace5-31c2c38ca7f1" providerId="AD" clId="Web-{965A3FEC-E0C1-4455-CC82-E656B47000A5}" dt="2024-09-09T12:56:55.045" v="9"/>
        <pc:sldMkLst>
          <pc:docMk/>
          <pc:sldMk cId="3592192521" sldId="291"/>
        </pc:sldMkLst>
      </pc:sldChg>
      <pc:sldChg chg="addSp delSp modSp">
        <pc:chgData name="Kelly De Leuze | GoodPlanet Belgium" userId="S::k.deleuze@goodplanet.be::13461656-a2d6-4508-ace5-31c2c38ca7f1" providerId="AD" clId="Web-{965A3FEC-E0C1-4455-CC82-E656B47000A5}" dt="2024-09-09T13:01:48.016" v="22"/>
        <pc:sldMkLst>
          <pc:docMk/>
          <pc:sldMk cId="2141777017" sldId="303"/>
        </pc:sldMkLst>
        <pc:picChg chg="add mod">
          <ac:chgData name="Kelly De Leuze | GoodPlanet Belgium" userId="S::k.deleuze@goodplanet.be::13461656-a2d6-4508-ace5-31c2c38ca7f1" providerId="AD" clId="Web-{965A3FEC-E0C1-4455-CC82-E656B47000A5}" dt="2024-09-09T12:58:53.802" v="16" actId="1076"/>
          <ac:picMkLst>
            <pc:docMk/>
            <pc:sldMk cId="2141777017" sldId="303"/>
            <ac:picMk id="2" creationId="{ED0ABD1B-853C-C6B2-B06E-7C890D320286}"/>
          </ac:picMkLst>
        </pc:picChg>
        <pc:picChg chg="del">
          <ac:chgData name="Kelly De Leuze | GoodPlanet Belgium" userId="S::k.deleuze@goodplanet.be::13461656-a2d6-4508-ace5-31c2c38ca7f1" providerId="AD" clId="Web-{965A3FEC-E0C1-4455-CC82-E656B47000A5}" dt="2024-09-09T12:58:16.347" v="10"/>
          <ac:picMkLst>
            <pc:docMk/>
            <pc:sldMk cId="2141777017" sldId="303"/>
            <ac:picMk id="3" creationId="{513C80B2-8DF7-4696-8B66-91CF68263FCD}"/>
          </ac:picMkLst>
        </pc:picChg>
        <pc:picChg chg="add mod modCrop">
          <ac:chgData name="Kelly De Leuze | GoodPlanet Belgium" userId="S::k.deleuze@goodplanet.be::13461656-a2d6-4508-ace5-31c2c38ca7f1" providerId="AD" clId="Web-{965A3FEC-E0C1-4455-CC82-E656B47000A5}" dt="2024-09-09T13:01:48.016" v="22"/>
          <ac:picMkLst>
            <pc:docMk/>
            <pc:sldMk cId="2141777017" sldId="303"/>
            <ac:picMk id="4" creationId="{85B529C3-0F24-1F63-9779-A9FA3FA49D10}"/>
          </ac:picMkLst>
        </pc:picChg>
        <pc:picChg chg="del">
          <ac:chgData name="Kelly De Leuze | GoodPlanet Belgium" userId="S::k.deleuze@goodplanet.be::13461656-a2d6-4508-ace5-31c2c38ca7f1" providerId="AD" clId="Web-{965A3FEC-E0C1-4455-CC82-E656B47000A5}" dt="2024-09-09T12:59:34.914" v="18"/>
          <ac:picMkLst>
            <pc:docMk/>
            <pc:sldMk cId="2141777017" sldId="303"/>
            <ac:picMk id="15" creationId="{9E26C524-1729-4A43-BE24-89793F16808C}"/>
          </ac:picMkLst>
        </pc:picChg>
      </pc:sldChg>
      <pc:sldChg chg="addSp delSp modSp">
        <pc:chgData name="Kelly De Leuze | GoodPlanet Belgium" userId="S::k.deleuze@goodplanet.be::13461656-a2d6-4508-ace5-31c2c38ca7f1" providerId="AD" clId="Web-{965A3FEC-E0C1-4455-CC82-E656B47000A5}" dt="2024-09-09T12:56:36.715" v="8" actId="20577"/>
        <pc:sldMkLst>
          <pc:docMk/>
          <pc:sldMk cId="4118745424" sldId="307"/>
        </pc:sldMkLst>
        <pc:spChg chg="mod">
          <ac:chgData name="Kelly De Leuze | GoodPlanet Belgium" userId="S::k.deleuze@goodplanet.be::13461656-a2d6-4508-ace5-31c2c38ca7f1" providerId="AD" clId="Web-{965A3FEC-E0C1-4455-CC82-E656B47000A5}" dt="2024-09-09T12:56:36.715" v="8" actId="20577"/>
          <ac:spMkLst>
            <pc:docMk/>
            <pc:sldMk cId="4118745424" sldId="307"/>
            <ac:spMk id="2" creationId="{4A656ED4-CD40-4E2F-B0DD-EED326181E1B}"/>
          </ac:spMkLst>
        </pc:spChg>
        <pc:picChg chg="add mod ord">
          <ac:chgData name="Kelly De Leuze | GoodPlanet Belgium" userId="S::k.deleuze@goodplanet.be::13461656-a2d6-4508-ace5-31c2c38ca7f1" providerId="AD" clId="Web-{965A3FEC-E0C1-4455-CC82-E656B47000A5}" dt="2024-09-09T12:56:20.105" v="6"/>
          <ac:picMkLst>
            <pc:docMk/>
            <pc:sldMk cId="4118745424" sldId="307"/>
            <ac:picMk id="3" creationId="{BC3C01B2-2523-7667-2C80-41AB62C50C12}"/>
          </ac:picMkLst>
        </pc:picChg>
        <pc:picChg chg="del">
          <ac:chgData name="Kelly De Leuze | GoodPlanet Belgium" userId="S::k.deleuze@goodplanet.be::13461656-a2d6-4508-ace5-31c2c38ca7f1" providerId="AD" clId="Web-{965A3FEC-E0C1-4455-CC82-E656B47000A5}" dt="2024-09-09T12:55:47.509" v="0"/>
          <ac:picMkLst>
            <pc:docMk/>
            <pc:sldMk cId="4118745424" sldId="307"/>
            <ac:picMk id="7" creationId="{B69313C2-3DD1-432E-9615-9876EA12CD92}"/>
          </ac:picMkLst>
        </pc:picChg>
      </pc:sldChg>
    </pc:docChg>
  </pc:docChgLst>
  <pc:docChgLst>
    <pc:chgData name="Kelly De Leuze | GoodPlanet Belgium" userId="S::k.deleuze@goodplanet.be::13461656-a2d6-4508-ace5-31c2c38ca7f1" providerId="AD" clId="Web-{156E1676-87BD-792B-3529-CFB199E59C9C}"/>
    <pc:docChg chg="modSld">
      <pc:chgData name="Kelly De Leuze | GoodPlanet Belgium" userId="S::k.deleuze@goodplanet.be::13461656-a2d6-4508-ace5-31c2c38ca7f1" providerId="AD" clId="Web-{156E1676-87BD-792B-3529-CFB199E59C9C}" dt="2024-09-13T13:53:04.213" v="2" actId="20577"/>
      <pc:docMkLst>
        <pc:docMk/>
      </pc:docMkLst>
      <pc:sldChg chg="modSp">
        <pc:chgData name="Kelly De Leuze | GoodPlanet Belgium" userId="S::k.deleuze@goodplanet.be::13461656-a2d6-4508-ace5-31c2c38ca7f1" providerId="AD" clId="Web-{156E1676-87BD-792B-3529-CFB199E59C9C}" dt="2024-09-13T13:53:04.213" v="2" actId="20577"/>
        <pc:sldMkLst>
          <pc:docMk/>
          <pc:sldMk cId="3214522946" sldId="473"/>
        </pc:sldMkLst>
        <pc:spChg chg="mod">
          <ac:chgData name="Kelly De Leuze | GoodPlanet Belgium" userId="S::k.deleuze@goodplanet.be::13461656-a2d6-4508-ace5-31c2c38ca7f1" providerId="AD" clId="Web-{156E1676-87BD-792B-3529-CFB199E59C9C}" dt="2024-09-13T13:53:04.213" v="2" actId="20577"/>
          <ac:spMkLst>
            <pc:docMk/>
            <pc:sldMk cId="3214522946" sldId="473"/>
            <ac:spMk id="8" creationId="{00000000-0000-0000-0000-000000000000}"/>
          </ac:spMkLst>
        </pc:spChg>
      </pc:sldChg>
    </pc:docChg>
  </pc:docChgLst>
  <pc:docChgLst>
    <pc:chgData name="Kelly De Leuze | GoodPlanet Belgium" userId="S::k.deleuze@goodplanet.be::13461656-a2d6-4508-ace5-31c2c38ca7f1" providerId="AD" clId="Web-{6AF39DBF-E2CA-4D95-14EF-A2D73E3F64BD}"/>
    <pc:docChg chg="modSld">
      <pc:chgData name="Kelly De Leuze | GoodPlanet Belgium" userId="S::k.deleuze@goodplanet.be::13461656-a2d6-4508-ace5-31c2c38ca7f1" providerId="AD" clId="Web-{6AF39DBF-E2CA-4D95-14EF-A2D73E3F64BD}" dt="2024-09-20T06:44:46.426" v="9" actId="1076"/>
      <pc:docMkLst>
        <pc:docMk/>
      </pc:docMkLst>
      <pc:sldChg chg="addSp delSp modSp">
        <pc:chgData name="Kelly De Leuze | GoodPlanet Belgium" userId="S::k.deleuze@goodplanet.be::13461656-a2d6-4508-ace5-31c2c38ca7f1" providerId="AD" clId="Web-{6AF39DBF-E2CA-4D95-14EF-A2D73E3F64BD}" dt="2024-09-20T06:44:46.426" v="9" actId="1076"/>
        <pc:sldMkLst>
          <pc:docMk/>
          <pc:sldMk cId="2093659965" sldId="468"/>
        </pc:sldMkLst>
        <pc:picChg chg="add mod">
          <ac:chgData name="Kelly De Leuze | GoodPlanet Belgium" userId="S::k.deleuze@goodplanet.be::13461656-a2d6-4508-ace5-31c2c38ca7f1" providerId="AD" clId="Web-{6AF39DBF-E2CA-4D95-14EF-A2D73E3F64BD}" dt="2024-09-20T06:44:46.426" v="9" actId="1076"/>
          <ac:picMkLst>
            <pc:docMk/>
            <pc:sldMk cId="2093659965" sldId="468"/>
            <ac:picMk id="3" creationId="{F18A47F5-2918-10EC-0A87-311973811F47}"/>
          </ac:picMkLst>
        </pc:picChg>
        <pc:picChg chg="del">
          <ac:chgData name="Kelly De Leuze | GoodPlanet Belgium" userId="S::k.deleuze@goodplanet.be::13461656-a2d6-4508-ace5-31c2c38ca7f1" providerId="AD" clId="Web-{6AF39DBF-E2CA-4D95-14EF-A2D73E3F64BD}" dt="2024-09-20T06:42:57.746" v="0"/>
          <ac:picMkLst>
            <pc:docMk/>
            <pc:sldMk cId="2093659965" sldId="468"/>
            <ac:picMk id="6" creationId="{2540FD07-693C-8EEE-8ECD-829FAD2CC1C2}"/>
          </ac:picMkLst>
        </pc:picChg>
      </pc:sldChg>
    </pc:docChg>
  </pc:docChgLst>
  <pc:docChgLst>
    <pc:chgData name="Sophie Lefever | GoodPlanet Belgium" userId="S::s.lefever@goodplanet.be::16eded78-56b3-4dc9-a9af-48bf03bfd9ea" providerId="AD" clId="Web-{BE230F75-7FC2-E131-2B4D-D71CF561A223}"/>
    <pc:docChg chg="modSection">
      <pc:chgData name="Sophie Lefever | GoodPlanet Belgium" userId="S::s.lefever@goodplanet.be::16eded78-56b3-4dc9-a9af-48bf03bfd9ea" providerId="AD" clId="Web-{BE230F75-7FC2-E131-2B4D-D71CF561A223}" dt="2024-07-15T08:03:37.606" v="0"/>
      <pc:docMkLst>
        <pc:docMk/>
      </pc:docMkLst>
    </pc:docChg>
  </pc:docChgLst>
  <pc:docChgLst>
    <pc:chgData name="Kelly De Leuze | GoodPlanet Belgium" userId="13461656-a2d6-4508-ace5-31c2c38ca7f1" providerId="ADAL" clId="{D5BF4A65-7653-488D-ACDE-4D1D202F0B40}"/>
    <pc:docChg chg="custSel modSld">
      <pc:chgData name="Kelly De Leuze | GoodPlanet Belgium" userId="13461656-a2d6-4508-ace5-31c2c38ca7f1" providerId="ADAL" clId="{D5BF4A65-7653-488D-ACDE-4D1D202F0B40}" dt="2021-01-22T13:27:43.715" v="517" actId="478"/>
      <pc:docMkLst>
        <pc:docMk/>
      </pc:docMkLst>
      <pc:sldChg chg="modSp mod modNotesTx">
        <pc:chgData name="Kelly De Leuze | GoodPlanet Belgium" userId="13461656-a2d6-4508-ace5-31c2c38ca7f1" providerId="ADAL" clId="{D5BF4A65-7653-488D-ACDE-4D1D202F0B40}" dt="2021-01-12T12:03:10.034" v="105" actId="20577"/>
        <pc:sldMkLst>
          <pc:docMk/>
          <pc:sldMk cId="2644778539" sldId="280"/>
        </pc:sldMkLst>
        <pc:spChg chg="mod">
          <ac:chgData name="Kelly De Leuze | GoodPlanet Belgium" userId="13461656-a2d6-4508-ace5-31c2c38ca7f1" providerId="ADAL" clId="{D5BF4A65-7653-488D-ACDE-4D1D202F0B40}" dt="2021-01-12T12:02:22.990" v="80" actId="20577"/>
          <ac:spMkLst>
            <pc:docMk/>
            <pc:sldMk cId="2644778539" sldId="280"/>
            <ac:spMk id="8" creationId="{00000000-0000-0000-0000-000000000000}"/>
          </ac:spMkLst>
        </pc:spChg>
      </pc:sldChg>
      <pc:sldChg chg="modSp mod modNotesTx">
        <pc:chgData name="Kelly De Leuze | GoodPlanet Belgium" userId="13461656-a2d6-4508-ace5-31c2c38ca7f1" providerId="ADAL" clId="{D5BF4A65-7653-488D-ACDE-4D1D202F0B40}" dt="2021-01-12T14:38:25.152" v="429" actId="20577"/>
        <pc:sldMkLst>
          <pc:docMk/>
          <pc:sldMk cId="3225545327" sldId="295"/>
        </pc:sldMkLst>
        <pc:spChg chg="mod">
          <ac:chgData name="Kelly De Leuze | GoodPlanet Belgium" userId="13461656-a2d6-4508-ace5-31c2c38ca7f1" providerId="ADAL" clId="{D5BF4A65-7653-488D-ACDE-4D1D202F0B40}" dt="2021-01-11T08:58:33.197" v="26" actId="20577"/>
          <ac:spMkLst>
            <pc:docMk/>
            <pc:sldMk cId="3225545327" sldId="295"/>
            <ac:spMk id="2" creationId="{00000000-0000-0000-0000-000000000000}"/>
          </ac:spMkLst>
        </pc:spChg>
      </pc:sldChg>
      <pc:sldChg chg="addSp delSp modSp mod">
        <pc:chgData name="Kelly De Leuze | GoodPlanet Belgium" userId="13461656-a2d6-4508-ace5-31c2c38ca7f1" providerId="ADAL" clId="{D5BF4A65-7653-488D-ACDE-4D1D202F0B40}" dt="2021-01-12T12:01:15.677" v="68" actId="14100"/>
        <pc:sldMkLst>
          <pc:docMk/>
          <pc:sldMk cId="2141777017" sldId="303"/>
        </pc:sldMkLst>
        <pc:picChg chg="add mod">
          <ac:chgData name="Kelly De Leuze | GoodPlanet Belgium" userId="13461656-a2d6-4508-ace5-31c2c38ca7f1" providerId="ADAL" clId="{D5BF4A65-7653-488D-ACDE-4D1D202F0B40}" dt="2021-01-12T12:01:15.677" v="68" actId="14100"/>
          <ac:picMkLst>
            <pc:docMk/>
            <pc:sldMk cId="2141777017" sldId="303"/>
            <ac:picMk id="3" creationId="{513C80B2-8DF7-4696-8B66-91CF68263FCD}"/>
          </ac:picMkLst>
        </pc:picChg>
        <pc:picChg chg="del">
          <ac:chgData name="Kelly De Leuze | GoodPlanet Belgium" userId="13461656-a2d6-4508-ace5-31c2c38ca7f1" providerId="ADAL" clId="{D5BF4A65-7653-488D-ACDE-4D1D202F0B40}" dt="2021-01-12T10:59:46.254" v="28" actId="478"/>
          <ac:picMkLst>
            <pc:docMk/>
            <pc:sldMk cId="2141777017" sldId="303"/>
            <ac:picMk id="4" creationId="{0878F05F-19C9-4FB0-81AD-704D873861AD}"/>
          </ac:picMkLst>
        </pc:picChg>
      </pc:sldChg>
      <pc:sldChg chg="modNotesTx">
        <pc:chgData name="Kelly De Leuze | GoodPlanet Belgium" userId="13461656-a2d6-4508-ace5-31c2c38ca7f1" providerId="ADAL" clId="{D5BF4A65-7653-488D-ACDE-4D1D202F0B40}" dt="2021-01-12T11:33:00.673" v="62" actId="20577"/>
        <pc:sldMkLst>
          <pc:docMk/>
          <pc:sldMk cId="4118745424" sldId="307"/>
        </pc:sldMkLst>
      </pc:sldChg>
      <pc:sldChg chg="modSp mod">
        <pc:chgData name="Kelly De Leuze | GoodPlanet Belgium" userId="13461656-a2d6-4508-ace5-31c2c38ca7f1" providerId="ADAL" clId="{D5BF4A65-7653-488D-ACDE-4D1D202F0B40}" dt="2021-01-12T12:03:41.887" v="106" actId="1076"/>
        <pc:sldMkLst>
          <pc:docMk/>
          <pc:sldMk cId="1379340655" sldId="310"/>
        </pc:sldMkLst>
        <pc:picChg chg="mod">
          <ac:chgData name="Kelly De Leuze | GoodPlanet Belgium" userId="13461656-a2d6-4508-ace5-31c2c38ca7f1" providerId="ADAL" clId="{D5BF4A65-7653-488D-ACDE-4D1D202F0B40}" dt="2021-01-12T12:03:41.887" v="106" actId="1076"/>
          <ac:picMkLst>
            <pc:docMk/>
            <pc:sldMk cId="1379340655" sldId="310"/>
            <ac:picMk id="2" creationId="{1075EE94-BE1D-480D-8190-7DA8BB1192E1}"/>
          </ac:picMkLst>
        </pc:picChg>
      </pc:sldChg>
      <pc:sldChg chg="addSp delSp modSp mod">
        <pc:chgData name="Kelly De Leuze | GoodPlanet Belgium" userId="13461656-a2d6-4508-ace5-31c2c38ca7f1" providerId="ADAL" clId="{D5BF4A65-7653-488D-ACDE-4D1D202F0B40}" dt="2021-01-22T13:27:43.715" v="517" actId="478"/>
        <pc:sldMkLst>
          <pc:docMk/>
          <pc:sldMk cId="3971038784" sldId="311"/>
        </pc:sldMkLst>
        <pc:picChg chg="add mod">
          <ac:chgData name="Kelly De Leuze | GoodPlanet Belgium" userId="13461656-a2d6-4508-ace5-31c2c38ca7f1" providerId="ADAL" clId="{D5BF4A65-7653-488D-ACDE-4D1D202F0B40}" dt="2021-01-22T13:27:35.231" v="516" actId="1076"/>
          <ac:picMkLst>
            <pc:docMk/>
            <pc:sldMk cId="3971038784" sldId="311"/>
            <ac:picMk id="4" creationId="{EE81C694-1A7A-4BD1-93E9-96CF294A4152}"/>
          </ac:picMkLst>
        </pc:picChg>
        <pc:picChg chg="del mod modCrop">
          <ac:chgData name="Kelly De Leuze | GoodPlanet Belgium" userId="13461656-a2d6-4508-ace5-31c2c38ca7f1" providerId="ADAL" clId="{D5BF4A65-7653-488D-ACDE-4D1D202F0B40}" dt="2021-01-22T13:27:43.715" v="517" actId="478"/>
          <ac:picMkLst>
            <pc:docMk/>
            <pc:sldMk cId="3971038784" sldId="311"/>
            <ac:picMk id="15" creationId="{B4D9F78D-8AA8-4F2E-8077-83856D9035AC}"/>
          </ac:picMkLst>
        </pc:picChg>
      </pc:sldChg>
      <pc:sldChg chg="modNotesTx">
        <pc:chgData name="Kelly De Leuze | GoodPlanet Belgium" userId="13461656-a2d6-4508-ace5-31c2c38ca7f1" providerId="ADAL" clId="{D5BF4A65-7653-488D-ACDE-4D1D202F0B40}" dt="2021-01-12T12:04:56.496" v="119" actId="20577"/>
        <pc:sldMkLst>
          <pc:docMk/>
          <pc:sldMk cId="1360400956" sldId="312"/>
        </pc:sldMkLst>
      </pc:sldChg>
      <pc:sldChg chg="modSp mod">
        <pc:chgData name="Kelly De Leuze | GoodPlanet Belgium" userId="13461656-a2d6-4508-ace5-31c2c38ca7f1" providerId="ADAL" clId="{D5BF4A65-7653-488D-ACDE-4D1D202F0B40}" dt="2021-01-12T12:07:46.429" v="139" actId="20577"/>
        <pc:sldMkLst>
          <pc:docMk/>
          <pc:sldMk cId="3002024558" sldId="459"/>
        </pc:sldMkLst>
        <pc:spChg chg="mod">
          <ac:chgData name="Kelly De Leuze | GoodPlanet Belgium" userId="13461656-a2d6-4508-ace5-31c2c38ca7f1" providerId="ADAL" clId="{D5BF4A65-7653-488D-ACDE-4D1D202F0B40}" dt="2021-01-12T12:07:46.429" v="139" actId="20577"/>
          <ac:spMkLst>
            <pc:docMk/>
            <pc:sldMk cId="3002024558" sldId="459"/>
            <ac:spMk id="8" creationId="{00000000-0000-0000-0000-000000000000}"/>
          </ac:spMkLst>
        </pc:spChg>
      </pc:sldChg>
      <pc:sldChg chg="modSp mod modNotesTx">
        <pc:chgData name="Kelly De Leuze | GoodPlanet Belgium" userId="13461656-a2d6-4508-ace5-31c2c38ca7f1" providerId="ADAL" clId="{D5BF4A65-7653-488D-ACDE-4D1D202F0B40}" dt="2021-01-12T14:32:21.377" v="387" actId="20577"/>
        <pc:sldMkLst>
          <pc:docMk/>
          <pc:sldMk cId="3512597213" sldId="462"/>
        </pc:sldMkLst>
        <pc:spChg chg="mod">
          <ac:chgData name="Kelly De Leuze | GoodPlanet Belgium" userId="13461656-a2d6-4508-ace5-31c2c38ca7f1" providerId="ADAL" clId="{D5BF4A65-7653-488D-ACDE-4D1D202F0B40}" dt="2021-01-12T14:32:21.377" v="387" actId="20577"/>
          <ac:spMkLst>
            <pc:docMk/>
            <pc:sldMk cId="3512597213" sldId="462"/>
            <ac:spMk id="8" creationId="{00000000-0000-0000-0000-000000000000}"/>
          </ac:spMkLst>
        </pc:spChg>
      </pc:sldChg>
      <pc:sldChg chg="modSp mod">
        <pc:chgData name="Kelly De Leuze | GoodPlanet Belgium" userId="13461656-a2d6-4508-ace5-31c2c38ca7f1" providerId="ADAL" clId="{D5BF4A65-7653-488D-ACDE-4D1D202F0B40}" dt="2021-01-12T14:32:34.224" v="389" actId="20577"/>
        <pc:sldMkLst>
          <pc:docMk/>
          <pc:sldMk cId="264226003" sldId="463"/>
        </pc:sldMkLst>
        <pc:spChg chg="mod">
          <ac:chgData name="Kelly De Leuze | GoodPlanet Belgium" userId="13461656-a2d6-4508-ace5-31c2c38ca7f1" providerId="ADAL" clId="{D5BF4A65-7653-488D-ACDE-4D1D202F0B40}" dt="2021-01-12T14:32:34.224" v="389" actId="20577"/>
          <ac:spMkLst>
            <pc:docMk/>
            <pc:sldMk cId="264226003" sldId="463"/>
            <ac:spMk id="8" creationId="{00000000-0000-0000-0000-000000000000}"/>
          </ac:spMkLst>
        </pc:spChg>
      </pc:sldChg>
      <pc:sldChg chg="modNotesTx">
        <pc:chgData name="Kelly De Leuze | GoodPlanet Belgium" userId="13461656-a2d6-4508-ace5-31c2c38ca7f1" providerId="ADAL" clId="{D5BF4A65-7653-488D-ACDE-4D1D202F0B40}" dt="2021-01-12T12:04:29.255" v="113" actId="20577"/>
        <pc:sldMkLst>
          <pc:docMk/>
          <pc:sldMk cId="1066716368" sldId="465"/>
        </pc:sldMkLst>
      </pc:sldChg>
      <pc:sldChg chg="modNotesTx">
        <pc:chgData name="Kelly De Leuze | GoodPlanet Belgium" userId="13461656-a2d6-4508-ace5-31c2c38ca7f1" providerId="ADAL" clId="{D5BF4A65-7653-488D-ACDE-4D1D202F0B40}" dt="2021-01-12T12:07:01.075" v="131" actId="20577"/>
        <pc:sldMkLst>
          <pc:docMk/>
          <pc:sldMk cId="4032575749" sldId="466"/>
        </pc:sldMkLst>
      </pc:sldChg>
      <pc:sldChg chg="modNotesTx">
        <pc:chgData name="Kelly De Leuze | GoodPlanet Belgium" userId="13461656-a2d6-4508-ace5-31c2c38ca7f1" providerId="ADAL" clId="{D5BF4A65-7653-488D-ACDE-4D1D202F0B40}" dt="2021-01-12T12:17:53.609" v="206" actId="20577"/>
        <pc:sldMkLst>
          <pc:docMk/>
          <pc:sldMk cId="2093659965" sldId="468"/>
        </pc:sldMkLst>
      </pc:sldChg>
      <pc:sldChg chg="modNotesTx">
        <pc:chgData name="Kelly De Leuze | GoodPlanet Belgium" userId="13461656-a2d6-4508-ace5-31c2c38ca7f1" providerId="ADAL" clId="{D5BF4A65-7653-488D-ACDE-4D1D202F0B40}" dt="2021-01-12T12:13:40.953" v="145" actId="20577"/>
        <pc:sldMkLst>
          <pc:docMk/>
          <pc:sldMk cId="3214522946" sldId="473"/>
        </pc:sldMkLst>
      </pc:sldChg>
      <pc:sldChg chg="modNotesTx">
        <pc:chgData name="Kelly De Leuze | GoodPlanet Belgium" userId="13461656-a2d6-4508-ace5-31c2c38ca7f1" providerId="ADAL" clId="{D5BF4A65-7653-488D-ACDE-4D1D202F0B40}" dt="2021-01-12T12:14:54.929" v="149" actId="20577"/>
        <pc:sldMkLst>
          <pc:docMk/>
          <pc:sldMk cId="3208814339" sldId="474"/>
        </pc:sldMkLst>
      </pc:sldChg>
      <pc:sldChg chg="modNotesTx">
        <pc:chgData name="Kelly De Leuze | GoodPlanet Belgium" userId="13461656-a2d6-4508-ace5-31c2c38ca7f1" providerId="ADAL" clId="{D5BF4A65-7653-488D-ACDE-4D1D202F0B40}" dt="2021-01-12T12:17:04.870" v="204" actId="20577"/>
        <pc:sldMkLst>
          <pc:docMk/>
          <pc:sldMk cId="810070373" sldId="479"/>
        </pc:sldMkLst>
      </pc:sldChg>
      <pc:sldChg chg="modSp mod modNotesTx">
        <pc:chgData name="Kelly De Leuze | GoodPlanet Belgium" userId="13461656-a2d6-4508-ace5-31c2c38ca7f1" providerId="ADAL" clId="{D5BF4A65-7653-488D-ACDE-4D1D202F0B40}" dt="2021-01-12T14:40:34.319" v="463" actId="20577"/>
        <pc:sldMkLst>
          <pc:docMk/>
          <pc:sldMk cId="389025205" sldId="486"/>
        </pc:sldMkLst>
        <pc:spChg chg="mod">
          <ac:chgData name="Kelly De Leuze | GoodPlanet Belgium" userId="13461656-a2d6-4508-ace5-31c2c38ca7f1" providerId="ADAL" clId="{D5BF4A65-7653-488D-ACDE-4D1D202F0B40}" dt="2021-01-11T08:58:44.924" v="27" actId="20577"/>
          <ac:spMkLst>
            <pc:docMk/>
            <pc:sldMk cId="389025205" sldId="486"/>
            <ac:spMk id="2" creationId="{00000000-0000-0000-0000-000000000000}"/>
          </ac:spMkLst>
        </pc:spChg>
        <pc:picChg chg="mod">
          <ac:chgData name="Kelly De Leuze | GoodPlanet Belgium" userId="13461656-a2d6-4508-ace5-31c2c38ca7f1" providerId="ADAL" clId="{D5BF4A65-7653-488D-ACDE-4D1D202F0B40}" dt="2021-01-11T08:58:20.328" v="20" actId="1076"/>
          <ac:picMkLst>
            <pc:docMk/>
            <pc:sldMk cId="389025205" sldId="486"/>
            <ac:picMk id="11" creationId="{D098A89F-1AA0-4EA8-9873-136091DF4018}"/>
          </ac:picMkLst>
        </pc:picChg>
      </pc:sldChg>
      <pc:sldChg chg="modNotesTx">
        <pc:chgData name="Kelly De Leuze | GoodPlanet Belgium" userId="13461656-a2d6-4508-ace5-31c2c38ca7f1" providerId="ADAL" clId="{D5BF4A65-7653-488D-ACDE-4D1D202F0B40}" dt="2021-01-12T12:26:32.251" v="265" actId="20577"/>
        <pc:sldMkLst>
          <pc:docMk/>
          <pc:sldMk cId="1925531786" sldId="496"/>
        </pc:sldMkLst>
      </pc:sldChg>
      <pc:sldChg chg="modNotesTx">
        <pc:chgData name="Kelly De Leuze | GoodPlanet Belgium" userId="13461656-a2d6-4508-ace5-31c2c38ca7f1" providerId="ADAL" clId="{D5BF4A65-7653-488D-ACDE-4D1D202F0B40}" dt="2021-01-12T12:22:56.235" v="214" actId="20577"/>
        <pc:sldMkLst>
          <pc:docMk/>
          <pc:sldMk cId="1450298900" sldId="504"/>
        </pc:sldMkLst>
      </pc:sldChg>
      <pc:sldChg chg="modSp mod">
        <pc:chgData name="Kelly De Leuze | GoodPlanet Belgium" userId="13461656-a2d6-4508-ace5-31c2c38ca7f1" providerId="ADAL" clId="{D5BF4A65-7653-488D-ACDE-4D1D202F0B40}" dt="2021-01-12T12:37:54.616" v="347" actId="20577"/>
        <pc:sldMkLst>
          <pc:docMk/>
          <pc:sldMk cId="1383370599" sldId="515"/>
        </pc:sldMkLst>
        <pc:spChg chg="mod">
          <ac:chgData name="Kelly De Leuze | GoodPlanet Belgium" userId="13461656-a2d6-4508-ace5-31c2c38ca7f1" providerId="ADAL" clId="{D5BF4A65-7653-488D-ACDE-4D1D202F0B40}" dt="2021-01-12T12:37:54.616" v="347" actId="20577"/>
          <ac:spMkLst>
            <pc:docMk/>
            <pc:sldMk cId="1383370599" sldId="515"/>
            <ac:spMk id="7" creationId="{28AE033E-738F-4A8A-B9AD-CD29C012BFAA}"/>
          </ac:spMkLst>
        </pc:spChg>
      </pc:sldChg>
      <pc:sldChg chg="modSp mod">
        <pc:chgData name="Kelly De Leuze | GoodPlanet Belgium" userId="13461656-a2d6-4508-ace5-31c2c38ca7f1" providerId="ADAL" clId="{D5BF4A65-7653-488D-ACDE-4D1D202F0B40}" dt="2021-01-12T12:38:08.046" v="350" actId="20577"/>
        <pc:sldMkLst>
          <pc:docMk/>
          <pc:sldMk cId="1064898506" sldId="518"/>
        </pc:sldMkLst>
        <pc:spChg chg="mod">
          <ac:chgData name="Kelly De Leuze | GoodPlanet Belgium" userId="13461656-a2d6-4508-ace5-31c2c38ca7f1" providerId="ADAL" clId="{D5BF4A65-7653-488D-ACDE-4D1D202F0B40}" dt="2021-01-12T12:38:08.046" v="350" actId="20577"/>
          <ac:spMkLst>
            <pc:docMk/>
            <pc:sldMk cId="1064898506" sldId="518"/>
            <ac:spMk id="7" creationId="{28AE033E-738F-4A8A-B9AD-CD29C012BFAA}"/>
          </ac:spMkLst>
        </pc:spChg>
      </pc:sldChg>
      <pc:sldChg chg="modSp mod modNotesTx">
        <pc:chgData name="Kelly De Leuze | GoodPlanet Belgium" userId="13461656-a2d6-4508-ace5-31c2c38ca7f1" providerId="ADAL" clId="{D5BF4A65-7653-488D-ACDE-4D1D202F0B40}" dt="2021-01-12T14:45:54.406" v="502"/>
        <pc:sldMkLst>
          <pc:docMk/>
          <pc:sldMk cId="2067236952" sldId="521"/>
        </pc:sldMkLst>
        <pc:spChg chg="mod">
          <ac:chgData name="Kelly De Leuze | GoodPlanet Belgium" userId="13461656-a2d6-4508-ace5-31c2c38ca7f1" providerId="ADAL" clId="{D5BF4A65-7653-488D-ACDE-4D1D202F0B40}" dt="2021-01-12T12:38:45.504" v="353" actId="20577"/>
          <ac:spMkLst>
            <pc:docMk/>
            <pc:sldMk cId="2067236952" sldId="521"/>
            <ac:spMk id="7" creationId="{28AE033E-738F-4A8A-B9AD-CD29C012BFAA}"/>
          </ac:spMkLst>
        </pc:spChg>
      </pc:sldChg>
      <pc:sldChg chg="delSp modSp mod modNotesTx">
        <pc:chgData name="Kelly De Leuze | GoodPlanet Belgium" userId="13461656-a2d6-4508-ace5-31c2c38ca7f1" providerId="ADAL" clId="{D5BF4A65-7653-488D-ACDE-4D1D202F0B40}" dt="2021-01-12T14:45:21.332" v="501" actId="20577"/>
        <pc:sldMkLst>
          <pc:docMk/>
          <pc:sldMk cId="363119866" sldId="522"/>
        </pc:sldMkLst>
        <pc:spChg chg="mod">
          <ac:chgData name="Kelly De Leuze | GoodPlanet Belgium" userId="13461656-a2d6-4508-ace5-31c2c38ca7f1" providerId="ADAL" clId="{D5BF4A65-7653-488D-ACDE-4D1D202F0B40}" dt="2021-01-12T12:38:57.232" v="360" actId="20577"/>
          <ac:spMkLst>
            <pc:docMk/>
            <pc:sldMk cId="363119866" sldId="522"/>
            <ac:spMk id="7" creationId="{28AE033E-738F-4A8A-B9AD-CD29C012BFAA}"/>
          </ac:spMkLst>
        </pc:spChg>
        <pc:spChg chg="del">
          <ac:chgData name="Kelly De Leuze | GoodPlanet Belgium" userId="13461656-a2d6-4508-ace5-31c2c38ca7f1" providerId="ADAL" clId="{D5BF4A65-7653-488D-ACDE-4D1D202F0B40}" dt="2021-01-12T12:39:03.015" v="361" actId="478"/>
          <ac:spMkLst>
            <pc:docMk/>
            <pc:sldMk cId="363119866" sldId="522"/>
            <ac:spMk id="9" creationId="{78F95251-3019-453D-AD8C-8EB5A8D1BF19}"/>
          </ac:spMkLst>
        </pc:spChg>
      </pc:sldChg>
      <pc:sldChg chg="modNotesTx">
        <pc:chgData name="Kelly De Leuze | GoodPlanet Belgium" userId="13461656-a2d6-4508-ace5-31c2c38ca7f1" providerId="ADAL" clId="{D5BF4A65-7653-488D-ACDE-4D1D202F0B40}" dt="2021-01-12T12:33:34.371" v="327" actId="20577"/>
        <pc:sldMkLst>
          <pc:docMk/>
          <pc:sldMk cId="920747277" sldId="525"/>
        </pc:sldMkLst>
      </pc:sldChg>
      <pc:sldChg chg="modNotesTx">
        <pc:chgData name="Kelly De Leuze | GoodPlanet Belgium" userId="13461656-a2d6-4508-ace5-31c2c38ca7f1" providerId="ADAL" clId="{D5BF4A65-7653-488D-ACDE-4D1D202F0B40}" dt="2021-01-12T12:34:48.187" v="344" actId="20577"/>
        <pc:sldMkLst>
          <pc:docMk/>
          <pc:sldMk cId="4284857290" sldId="526"/>
        </pc:sldMkLst>
      </pc:sldChg>
      <pc:sldChg chg="modSp mod modNotesTx">
        <pc:chgData name="Kelly De Leuze | GoodPlanet Belgium" userId="13461656-a2d6-4508-ace5-31c2c38ca7f1" providerId="ADAL" clId="{D5BF4A65-7653-488D-ACDE-4D1D202F0B40}" dt="2021-01-12T12:32:02.453" v="321" actId="20577"/>
        <pc:sldMkLst>
          <pc:docMk/>
          <pc:sldMk cId="2155089281" sldId="527"/>
        </pc:sldMkLst>
        <pc:spChg chg="mod">
          <ac:chgData name="Kelly De Leuze | GoodPlanet Belgium" userId="13461656-a2d6-4508-ace5-31c2c38ca7f1" providerId="ADAL" clId="{D5BF4A65-7653-488D-ACDE-4D1D202F0B40}" dt="2021-01-12T12:29:25.311" v="274" actId="20577"/>
          <ac:spMkLst>
            <pc:docMk/>
            <pc:sldMk cId="2155089281" sldId="527"/>
            <ac:spMk id="8" creationId="{00000000-0000-0000-0000-000000000000}"/>
          </ac:spMkLst>
        </pc:spChg>
      </pc:sldChg>
    </pc:docChg>
  </pc:docChgLst>
  <pc:docChgLst>
    <pc:chgData name="Valérie Gillès de Pélichy | GoodPlanet Belgium" userId="S::v.gillesdepelichy@goodplanet.be::00ad7f17-656f-446c-bd91-126713a9db1b" providerId="AD" clId="Web-{31840A43-0A4B-8213-8576-3BBD06ECC417}"/>
    <pc:docChg chg="modSld">
      <pc:chgData name="Valérie Gillès de Pélichy | GoodPlanet Belgium" userId="S::v.gillesdepelichy@goodplanet.be::00ad7f17-656f-446c-bd91-126713a9db1b" providerId="AD" clId="Web-{31840A43-0A4B-8213-8576-3BBD06ECC417}" dt="2024-09-11T07:17:26.059" v="0" actId="20577"/>
      <pc:docMkLst>
        <pc:docMk/>
      </pc:docMkLst>
      <pc:sldChg chg="modSp">
        <pc:chgData name="Valérie Gillès de Pélichy | GoodPlanet Belgium" userId="S::v.gillesdepelichy@goodplanet.be::00ad7f17-656f-446c-bd91-126713a9db1b" providerId="AD" clId="Web-{31840A43-0A4B-8213-8576-3BBD06ECC417}" dt="2024-09-11T07:17:26.059" v="0" actId="20577"/>
        <pc:sldMkLst>
          <pc:docMk/>
          <pc:sldMk cId="1713450147" sldId="488"/>
        </pc:sldMkLst>
        <pc:spChg chg="mod">
          <ac:chgData name="Valérie Gillès de Pélichy | GoodPlanet Belgium" userId="S::v.gillesdepelichy@goodplanet.be::00ad7f17-656f-446c-bd91-126713a9db1b" providerId="AD" clId="Web-{31840A43-0A4B-8213-8576-3BBD06ECC417}" dt="2024-09-11T07:17:26.059" v="0" actId="20577"/>
          <ac:spMkLst>
            <pc:docMk/>
            <pc:sldMk cId="1713450147" sldId="488"/>
            <ac:spMk id="3" creationId="{216EA970-A2A1-42CD-9CFA-A5E32280C89F}"/>
          </ac:spMkLst>
        </pc:spChg>
      </pc:sldChg>
    </pc:docChg>
  </pc:docChgLst>
  <pc:docChgLst>
    <pc:chgData name="Anske Allewaert | GoodPlanet Belgium" userId="39665255-030a-4689-b522-fb6b10596f60" providerId="ADAL" clId="{03198DD9-026D-49DC-8CB7-B1042F04BF2D}"/>
    <pc:docChg chg="delSld modSld addSection modSection">
      <pc:chgData name="Anske Allewaert | GoodPlanet Belgium" userId="39665255-030a-4689-b522-fb6b10596f60" providerId="ADAL" clId="{03198DD9-026D-49DC-8CB7-B1042F04BF2D}" dt="2024-04-26T12:49:25.582" v="32" actId="47"/>
      <pc:docMkLst>
        <pc:docMk/>
      </pc:docMkLst>
      <pc:sldChg chg="modSp mod">
        <pc:chgData name="Anske Allewaert | GoodPlanet Belgium" userId="39665255-030a-4689-b522-fb6b10596f60" providerId="ADAL" clId="{03198DD9-026D-49DC-8CB7-B1042F04BF2D}" dt="2024-04-26T07:14:58.269" v="7" actId="20577"/>
        <pc:sldMkLst>
          <pc:docMk/>
          <pc:sldMk cId="3626517396" sldId="460"/>
        </pc:sldMkLst>
        <pc:spChg chg="mod">
          <ac:chgData name="Anske Allewaert | GoodPlanet Belgium" userId="39665255-030a-4689-b522-fb6b10596f60" providerId="ADAL" clId="{03198DD9-026D-49DC-8CB7-B1042F04BF2D}" dt="2024-04-26T07:14:58.269" v="7" actId="20577"/>
          <ac:spMkLst>
            <pc:docMk/>
            <pc:sldMk cId="3626517396" sldId="460"/>
            <ac:spMk id="8" creationId="{00000000-0000-0000-0000-000000000000}"/>
          </ac:spMkLst>
        </pc:spChg>
      </pc:sldChg>
      <pc:sldChg chg="modSp mod">
        <pc:chgData name="Anske Allewaert | GoodPlanet Belgium" userId="39665255-030a-4689-b522-fb6b10596f60" providerId="ADAL" clId="{03198DD9-026D-49DC-8CB7-B1042F04BF2D}" dt="2024-04-26T07:17:29.498" v="29" actId="20577"/>
        <pc:sldMkLst>
          <pc:docMk/>
          <pc:sldMk cId="3770346087" sldId="483"/>
        </pc:sldMkLst>
        <pc:spChg chg="mod">
          <ac:chgData name="Anske Allewaert | GoodPlanet Belgium" userId="39665255-030a-4689-b522-fb6b10596f60" providerId="ADAL" clId="{03198DD9-026D-49DC-8CB7-B1042F04BF2D}" dt="2024-04-26T07:17:29.498" v="29" actId="20577"/>
          <ac:spMkLst>
            <pc:docMk/>
            <pc:sldMk cId="3770346087" sldId="483"/>
            <ac:spMk id="12" creationId="{C4258B1D-EAF8-4138-96BB-7007DCFD5AFF}"/>
          </ac:spMkLst>
        </pc:spChg>
      </pc:sldChg>
      <pc:sldChg chg="modSp mod">
        <pc:chgData name="Anske Allewaert | GoodPlanet Belgium" userId="39665255-030a-4689-b522-fb6b10596f60" providerId="ADAL" clId="{03198DD9-026D-49DC-8CB7-B1042F04BF2D}" dt="2024-04-26T07:17:08.105" v="16" actId="20577"/>
        <pc:sldMkLst>
          <pc:docMk/>
          <pc:sldMk cId="2541534457" sldId="489"/>
        </pc:sldMkLst>
        <pc:spChg chg="mod">
          <ac:chgData name="Anske Allewaert | GoodPlanet Belgium" userId="39665255-030a-4689-b522-fb6b10596f60" providerId="ADAL" clId="{03198DD9-026D-49DC-8CB7-B1042F04BF2D}" dt="2024-04-26T07:17:08.105" v="16" actId="20577"/>
          <ac:spMkLst>
            <pc:docMk/>
            <pc:sldMk cId="2541534457" sldId="489"/>
            <ac:spMk id="11" creationId="{E8B575FD-F015-4ED2-B091-ACB9A3237CDA}"/>
          </ac:spMkLst>
        </pc:spChg>
      </pc:sldChg>
      <pc:sldChg chg="modSp mod">
        <pc:chgData name="Anske Allewaert | GoodPlanet Belgium" userId="39665255-030a-4689-b522-fb6b10596f60" providerId="ADAL" clId="{03198DD9-026D-49DC-8CB7-B1042F04BF2D}" dt="2024-04-26T07:16:46.876" v="8" actId="20577"/>
        <pc:sldMkLst>
          <pc:docMk/>
          <pc:sldMk cId="3918593496" sldId="497"/>
        </pc:sldMkLst>
        <pc:spChg chg="mod">
          <ac:chgData name="Anske Allewaert | GoodPlanet Belgium" userId="39665255-030a-4689-b522-fb6b10596f60" providerId="ADAL" clId="{03198DD9-026D-49DC-8CB7-B1042F04BF2D}" dt="2024-04-26T07:16:46.876" v="8" actId="20577"/>
          <ac:spMkLst>
            <pc:docMk/>
            <pc:sldMk cId="3918593496" sldId="497"/>
            <ac:spMk id="8" creationId="{00000000-0000-0000-0000-000000000000}"/>
          </ac:spMkLst>
        </pc:spChg>
      </pc:sldChg>
      <pc:sldChg chg="del">
        <pc:chgData name="Anske Allewaert | GoodPlanet Belgium" userId="39665255-030a-4689-b522-fb6b10596f60" providerId="ADAL" clId="{03198DD9-026D-49DC-8CB7-B1042F04BF2D}" dt="2024-04-26T12:49:25.582" v="32" actId="47"/>
        <pc:sldMkLst>
          <pc:docMk/>
          <pc:sldMk cId="1707826257" sldId="533"/>
        </pc:sldMkLst>
      </pc:sldChg>
    </pc:docChg>
  </pc:docChgLst>
  <pc:docChgLst>
    <pc:chgData name="Edith Swerts | GoodPlanet Belgium" userId="8af9154f-b975-473a-ad1c-7b4c64db452d" providerId="ADAL" clId="{3478F210-668C-4F7E-A3F5-73B61D06DD43}"/>
    <pc:docChg chg="undo custSel addSld delSld modSld sldOrd addSection modSection">
      <pc:chgData name="Edith Swerts | GoodPlanet Belgium" userId="8af9154f-b975-473a-ad1c-7b4c64db452d" providerId="ADAL" clId="{3478F210-668C-4F7E-A3F5-73B61D06DD43}" dt="2020-12-23T21:34:41.840" v="22144" actId="17846"/>
      <pc:docMkLst>
        <pc:docMk/>
      </pc:docMkLst>
      <pc:sldChg chg="ord">
        <pc:chgData name="Edith Swerts | GoodPlanet Belgium" userId="8af9154f-b975-473a-ad1c-7b4c64db452d" providerId="ADAL" clId="{3478F210-668C-4F7E-A3F5-73B61D06DD43}" dt="2020-12-21T20:51:59.214" v="12255"/>
        <pc:sldMkLst>
          <pc:docMk/>
          <pc:sldMk cId="2984376235" sldId="256"/>
        </pc:sldMkLst>
      </pc:sldChg>
      <pc:sldChg chg="modSp mod">
        <pc:chgData name="Edith Swerts | GoodPlanet Belgium" userId="8af9154f-b975-473a-ad1c-7b4c64db452d" providerId="ADAL" clId="{3478F210-668C-4F7E-A3F5-73B61D06DD43}" dt="2020-12-21T11:10:03.611" v="4262" actId="20577"/>
        <pc:sldMkLst>
          <pc:docMk/>
          <pc:sldMk cId="1954135386" sldId="274"/>
        </pc:sldMkLst>
        <pc:spChg chg="mod">
          <ac:chgData name="Edith Swerts | GoodPlanet Belgium" userId="8af9154f-b975-473a-ad1c-7b4c64db452d" providerId="ADAL" clId="{3478F210-668C-4F7E-A3F5-73B61D06DD43}" dt="2020-12-21T11:10:03.611" v="4262" actId="20577"/>
          <ac:spMkLst>
            <pc:docMk/>
            <pc:sldMk cId="1954135386" sldId="274"/>
            <ac:spMk id="10" creationId="{00000000-0000-0000-0000-000000000000}"/>
          </ac:spMkLst>
        </pc:spChg>
      </pc:sldChg>
      <pc:sldChg chg="addSp delSp modSp mod">
        <pc:chgData name="Edith Swerts | GoodPlanet Belgium" userId="8af9154f-b975-473a-ad1c-7b4c64db452d" providerId="ADAL" clId="{3478F210-668C-4F7E-A3F5-73B61D06DD43}" dt="2020-12-21T15:11:55.753" v="11980" actId="20577"/>
        <pc:sldMkLst>
          <pc:docMk/>
          <pc:sldMk cId="112259975" sldId="275"/>
        </pc:sldMkLst>
        <pc:spChg chg="mod">
          <ac:chgData name="Edith Swerts | GoodPlanet Belgium" userId="8af9154f-b975-473a-ad1c-7b4c64db452d" providerId="ADAL" clId="{3478F210-668C-4F7E-A3F5-73B61D06DD43}" dt="2020-12-21T15:11:55.753" v="11980" actId="20577"/>
          <ac:spMkLst>
            <pc:docMk/>
            <pc:sldMk cId="112259975" sldId="275"/>
            <ac:spMk id="10" creationId="{00000000-0000-0000-0000-000000000000}"/>
          </ac:spMkLst>
        </pc:spChg>
        <pc:picChg chg="add del mod">
          <ac:chgData name="Edith Swerts | GoodPlanet Belgium" userId="8af9154f-b975-473a-ad1c-7b4c64db452d" providerId="ADAL" clId="{3478F210-668C-4F7E-A3F5-73B61D06DD43}" dt="2020-12-21T11:29:15.331" v="4765"/>
          <ac:picMkLst>
            <pc:docMk/>
            <pc:sldMk cId="112259975" sldId="275"/>
            <ac:picMk id="7" creationId="{15908F96-77D9-456F-81BF-28BE14EBB00C}"/>
          </ac:picMkLst>
        </pc:picChg>
      </pc:sldChg>
      <pc:sldChg chg="addSp delSp modSp mod">
        <pc:chgData name="Edith Swerts | GoodPlanet Belgium" userId="8af9154f-b975-473a-ad1c-7b4c64db452d" providerId="ADAL" clId="{3478F210-668C-4F7E-A3F5-73B61D06DD43}" dt="2020-12-21T15:12:01.814" v="11984" actId="20577"/>
        <pc:sldMkLst>
          <pc:docMk/>
          <pc:sldMk cId="2451309160" sldId="276"/>
        </pc:sldMkLst>
        <pc:spChg chg="mod">
          <ac:chgData name="Edith Swerts | GoodPlanet Belgium" userId="8af9154f-b975-473a-ad1c-7b4c64db452d" providerId="ADAL" clId="{3478F210-668C-4F7E-A3F5-73B61D06DD43}" dt="2020-12-21T15:12:01.814" v="11984" actId="20577"/>
          <ac:spMkLst>
            <pc:docMk/>
            <pc:sldMk cId="2451309160" sldId="276"/>
            <ac:spMk id="10" creationId="{00000000-0000-0000-0000-000000000000}"/>
          </ac:spMkLst>
        </pc:spChg>
        <pc:picChg chg="add del mod">
          <ac:chgData name="Edith Swerts | GoodPlanet Belgium" userId="8af9154f-b975-473a-ad1c-7b4c64db452d" providerId="ADAL" clId="{3478F210-668C-4F7E-A3F5-73B61D06DD43}" dt="2020-12-21T11:29:19.833" v="4766"/>
          <ac:picMkLst>
            <pc:docMk/>
            <pc:sldMk cId="2451309160" sldId="276"/>
            <ac:picMk id="7" creationId="{E9792FEE-812E-4A80-93F9-E22FF8682986}"/>
          </ac:picMkLst>
        </pc:picChg>
      </pc:sldChg>
      <pc:sldChg chg="addSp delSp modSp mod">
        <pc:chgData name="Edith Swerts | GoodPlanet Belgium" userId="8af9154f-b975-473a-ad1c-7b4c64db452d" providerId="ADAL" clId="{3478F210-668C-4F7E-A3F5-73B61D06DD43}" dt="2020-12-21T21:40:56.967" v="13648" actId="20577"/>
        <pc:sldMkLst>
          <pc:docMk/>
          <pc:sldMk cId="1000168665" sldId="277"/>
        </pc:sldMkLst>
        <pc:spChg chg="mod">
          <ac:chgData name="Edith Swerts | GoodPlanet Belgium" userId="8af9154f-b975-473a-ad1c-7b4c64db452d" providerId="ADAL" clId="{3478F210-668C-4F7E-A3F5-73B61D06DD43}" dt="2020-12-21T21:40:56.967" v="13648" actId="20577"/>
          <ac:spMkLst>
            <pc:docMk/>
            <pc:sldMk cId="1000168665" sldId="277"/>
            <ac:spMk id="10" creationId="{00000000-0000-0000-0000-000000000000}"/>
          </ac:spMkLst>
        </pc:spChg>
        <pc:picChg chg="add del mod">
          <ac:chgData name="Edith Swerts | GoodPlanet Belgium" userId="8af9154f-b975-473a-ad1c-7b4c64db452d" providerId="ADAL" clId="{3478F210-668C-4F7E-A3F5-73B61D06DD43}" dt="2020-12-21T11:29:24.929" v="4768"/>
          <ac:picMkLst>
            <pc:docMk/>
            <pc:sldMk cId="1000168665" sldId="277"/>
            <ac:picMk id="7" creationId="{1A8A7D98-BF03-4344-9CF1-8448ED8E3752}"/>
          </ac:picMkLst>
        </pc:picChg>
      </pc:sldChg>
      <pc:sldChg chg="add del setBg">
        <pc:chgData name="Edith Swerts | GoodPlanet Belgium" userId="8af9154f-b975-473a-ad1c-7b4c64db452d" providerId="ADAL" clId="{3478F210-668C-4F7E-A3F5-73B61D06DD43}" dt="2020-12-21T20:51:04.857" v="12248"/>
        <pc:sldMkLst>
          <pc:docMk/>
          <pc:sldMk cId="534085519" sldId="279"/>
        </pc:sldMkLst>
      </pc:sldChg>
      <pc:sldChg chg="add del ord">
        <pc:chgData name="Edith Swerts | GoodPlanet Belgium" userId="8af9154f-b975-473a-ad1c-7b4c64db452d" providerId="ADAL" clId="{3478F210-668C-4F7E-A3F5-73B61D06DD43}" dt="2020-12-21T20:51:20.593" v="12251"/>
        <pc:sldMkLst>
          <pc:docMk/>
          <pc:sldMk cId="621023739" sldId="279"/>
        </pc:sldMkLst>
      </pc:sldChg>
      <pc:sldChg chg="modSp mod modNotesTx">
        <pc:chgData name="Edith Swerts | GoodPlanet Belgium" userId="8af9154f-b975-473a-ad1c-7b4c64db452d" providerId="ADAL" clId="{3478F210-668C-4F7E-A3F5-73B61D06DD43}" dt="2020-12-21T21:18:58.207" v="12940" actId="20577"/>
        <pc:sldMkLst>
          <pc:docMk/>
          <pc:sldMk cId="2644778539" sldId="280"/>
        </pc:sldMkLst>
        <pc:spChg chg="mod">
          <ac:chgData name="Edith Swerts | GoodPlanet Belgium" userId="8af9154f-b975-473a-ad1c-7b4c64db452d" providerId="ADAL" clId="{3478F210-668C-4F7E-A3F5-73B61D06DD43}" dt="2020-12-21T21:18:58.207" v="12940" actId="20577"/>
          <ac:spMkLst>
            <pc:docMk/>
            <pc:sldMk cId="2644778539" sldId="280"/>
            <ac:spMk id="8" creationId="{00000000-0000-0000-0000-000000000000}"/>
          </ac:spMkLst>
        </pc:spChg>
      </pc:sldChg>
      <pc:sldChg chg="ord">
        <pc:chgData name="Edith Swerts | GoodPlanet Belgium" userId="8af9154f-b975-473a-ad1c-7b4c64db452d" providerId="ADAL" clId="{3478F210-668C-4F7E-A3F5-73B61D06DD43}" dt="2020-12-21T20:51:59.214" v="12255"/>
        <pc:sldMkLst>
          <pc:docMk/>
          <pc:sldMk cId="2465118339" sldId="289"/>
        </pc:sldMkLst>
      </pc:sldChg>
      <pc:sldChg chg="ord">
        <pc:chgData name="Edith Swerts | GoodPlanet Belgium" userId="8af9154f-b975-473a-ad1c-7b4c64db452d" providerId="ADAL" clId="{3478F210-668C-4F7E-A3F5-73B61D06DD43}" dt="2020-12-21T21:07:00.504" v="12413"/>
        <pc:sldMkLst>
          <pc:docMk/>
          <pc:sldMk cId="981355675" sldId="290"/>
        </pc:sldMkLst>
      </pc:sldChg>
      <pc:sldChg chg="ord">
        <pc:chgData name="Edith Swerts | GoodPlanet Belgium" userId="8af9154f-b975-473a-ad1c-7b4c64db452d" providerId="ADAL" clId="{3478F210-668C-4F7E-A3F5-73B61D06DD43}" dt="2020-12-21T21:06:51.156" v="12411"/>
        <pc:sldMkLst>
          <pc:docMk/>
          <pc:sldMk cId="3592192521" sldId="291"/>
        </pc:sldMkLst>
      </pc:sldChg>
      <pc:sldChg chg="ord">
        <pc:chgData name="Edith Swerts | GoodPlanet Belgium" userId="8af9154f-b975-473a-ad1c-7b4c64db452d" providerId="ADAL" clId="{3478F210-668C-4F7E-A3F5-73B61D06DD43}" dt="2020-12-21T20:52:14.567" v="12257"/>
        <pc:sldMkLst>
          <pc:docMk/>
          <pc:sldMk cId="2802590424" sldId="292"/>
        </pc:sldMkLst>
      </pc:sldChg>
      <pc:sldChg chg="ord">
        <pc:chgData name="Edith Swerts | GoodPlanet Belgium" userId="8af9154f-b975-473a-ad1c-7b4c64db452d" providerId="ADAL" clId="{3478F210-668C-4F7E-A3F5-73B61D06DD43}" dt="2020-12-21T20:52:41.157" v="12259"/>
        <pc:sldMkLst>
          <pc:docMk/>
          <pc:sldMk cId="1671670837" sldId="294"/>
        </pc:sldMkLst>
      </pc:sldChg>
      <pc:sldChg chg="addSp delSp modSp mod modNotesTx">
        <pc:chgData name="Edith Swerts | GoodPlanet Belgium" userId="8af9154f-b975-473a-ad1c-7b4c64db452d" providerId="ADAL" clId="{3478F210-668C-4F7E-A3F5-73B61D06DD43}" dt="2020-12-23T17:19:10.906" v="20463" actId="113"/>
        <pc:sldMkLst>
          <pc:docMk/>
          <pc:sldMk cId="3225545327" sldId="295"/>
        </pc:sldMkLst>
        <pc:spChg chg="mod">
          <ac:chgData name="Edith Swerts | GoodPlanet Belgium" userId="8af9154f-b975-473a-ad1c-7b4c64db452d" providerId="ADAL" clId="{3478F210-668C-4F7E-A3F5-73B61D06DD43}" dt="2020-12-23T13:47:52.058" v="16572" actId="108"/>
          <ac:spMkLst>
            <pc:docMk/>
            <pc:sldMk cId="3225545327" sldId="295"/>
            <ac:spMk id="2" creationId="{00000000-0000-0000-0000-000000000000}"/>
          </ac:spMkLst>
        </pc:spChg>
        <pc:spChg chg="del mod">
          <ac:chgData name="Edith Swerts | GoodPlanet Belgium" userId="8af9154f-b975-473a-ad1c-7b4c64db452d" providerId="ADAL" clId="{3478F210-668C-4F7E-A3F5-73B61D06DD43}" dt="2020-12-23T13:50:04.069" v="16574" actId="478"/>
          <ac:spMkLst>
            <pc:docMk/>
            <pc:sldMk cId="3225545327" sldId="295"/>
            <ac:spMk id="8" creationId="{00000000-0000-0000-0000-000000000000}"/>
          </ac:spMkLst>
        </pc:spChg>
        <pc:picChg chg="add mod">
          <ac:chgData name="Edith Swerts | GoodPlanet Belgium" userId="8af9154f-b975-473a-ad1c-7b4c64db452d" providerId="ADAL" clId="{3478F210-668C-4F7E-A3F5-73B61D06DD43}" dt="2020-12-23T13:50:07.868" v="16575" actId="1076"/>
          <ac:picMkLst>
            <pc:docMk/>
            <pc:sldMk cId="3225545327" sldId="295"/>
            <ac:picMk id="4" creationId="{EC666A8E-9D20-4077-944A-93ADCF5307E6}"/>
          </ac:picMkLst>
        </pc:picChg>
        <pc:picChg chg="del">
          <ac:chgData name="Edith Swerts | GoodPlanet Belgium" userId="8af9154f-b975-473a-ad1c-7b4c64db452d" providerId="ADAL" clId="{3478F210-668C-4F7E-A3F5-73B61D06DD43}" dt="2020-12-23T14:08:50.799" v="16861" actId="478"/>
          <ac:picMkLst>
            <pc:docMk/>
            <pc:sldMk cId="3225545327" sldId="295"/>
            <ac:picMk id="10" creationId="{00000000-0000-0000-0000-000000000000}"/>
          </ac:picMkLst>
        </pc:picChg>
        <pc:cxnChg chg="del">
          <ac:chgData name="Edith Swerts | GoodPlanet Belgium" userId="8af9154f-b975-473a-ad1c-7b4c64db452d" providerId="ADAL" clId="{3478F210-668C-4F7E-A3F5-73B61D06DD43}" dt="2020-12-23T14:08:49.143" v="16860" actId="478"/>
          <ac:cxnSpMkLst>
            <pc:docMk/>
            <pc:sldMk cId="3225545327" sldId="295"/>
            <ac:cxnSpMk id="23" creationId="{00000000-0000-0000-0000-000000000000}"/>
          </ac:cxnSpMkLst>
        </pc:cxnChg>
      </pc:sldChg>
      <pc:sldChg chg="delSp modSp add del mod">
        <pc:chgData name="Edith Swerts | GoodPlanet Belgium" userId="8af9154f-b975-473a-ad1c-7b4c64db452d" providerId="ADAL" clId="{3478F210-668C-4F7E-A3F5-73B61D06DD43}" dt="2020-12-21T13:01:13.699" v="8395" actId="47"/>
        <pc:sldMkLst>
          <pc:docMk/>
          <pc:sldMk cId="2928251426" sldId="296"/>
        </pc:sldMkLst>
        <pc:spChg chg="del mod">
          <ac:chgData name="Edith Swerts | GoodPlanet Belgium" userId="8af9154f-b975-473a-ad1c-7b4c64db452d" providerId="ADAL" clId="{3478F210-668C-4F7E-A3F5-73B61D06DD43}" dt="2020-12-21T12:22:45.314" v="6204"/>
          <ac:spMkLst>
            <pc:docMk/>
            <pc:sldMk cId="2928251426" sldId="296"/>
            <ac:spMk id="2" creationId="{00000000-0000-0000-0000-000000000000}"/>
          </ac:spMkLst>
        </pc:spChg>
        <pc:spChg chg="mod">
          <ac:chgData name="Edith Swerts | GoodPlanet Belgium" userId="8af9154f-b975-473a-ad1c-7b4c64db452d" providerId="ADAL" clId="{3478F210-668C-4F7E-A3F5-73B61D06DD43}" dt="2020-12-21T11:41:27.142" v="4821" actId="1076"/>
          <ac:spMkLst>
            <pc:docMk/>
            <pc:sldMk cId="2928251426" sldId="296"/>
            <ac:spMk id="8" creationId="{00000000-0000-0000-0000-000000000000}"/>
          </ac:spMkLst>
        </pc:spChg>
      </pc:sldChg>
      <pc:sldChg chg="addSp delSp modSp del mod">
        <pc:chgData name="Edith Swerts | GoodPlanet Belgium" userId="8af9154f-b975-473a-ad1c-7b4c64db452d" providerId="ADAL" clId="{3478F210-668C-4F7E-A3F5-73B61D06DD43}" dt="2020-12-21T11:39:46.700" v="4803" actId="47"/>
        <pc:sldMkLst>
          <pc:docMk/>
          <pc:sldMk cId="3225545327" sldId="296"/>
        </pc:sldMkLst>
        <pc:spChg chg="mod">
          <ac:chgData name="Edith Swerts | GoodPlanet Belgium" userId="8af9154f-b975-473a-ad1c-7b4c64db452d" providerId="ADAL" clId="{3478F210-668C-4F7E-A3F5-73B61D06DD43}" dt="2020-12-21T11:18:10.199" v="4518" actId="20577"/>
          <ac:spMkLst>
            <pc:docMk/>
            <pc:sldMk cId="3225545327" sldId="296"/>
            <ac:spMk id="2" creationId="{00000000-0000-0000-0000-000000000000}"/>
          </ac:spMkLst>
        </pc:spChg>
        <pc:spChg chg="add del mod">
          <ac:chgData name="Edith Swerts | GoodPlanet Belgium" userId="8af9154f-b975-473a-ad1c-7b4c64db452d" providerId="ADAL" clId="{3478F210-668C-4F7E-A3F5-73B61D06DD43}" dt="2020-12-21T11:19:19.919" v="4543" actId="478"/>
          <ac:spMkLst>
            <pc:docMk/>
            <pc:sldMk cId="3225545327" sldId="296"/>
            <ac:spMk id="3" creationId="{D52AA005-78DD-4934-B66B-9952CC2DEF4B}"/>
          </ac:spMkLst>
        </pc:spChg>
        <pc:spChg chg="mod">
          <ac:chgData name="Edith Swerts | GoodPlanet Belgium" userId="8af9154f-b975-473a-ad1c-7b4c64db452d" providerId="ADAL" clId="{3478F210-668C-4F7E-A3F5-73B61D06DD43}" dt="2020-12-21T11:24:33.841" v="4714" actId="1076"/>
          <ac:spMkLst>
            <pc:docMk/>
            <pc:sldMk cId="3225545327" sldId="296"/>
            <ac:spMk id="8" creationId="{00000000-0000-0000-0000-000000000000}"/>
          </ac:spMkLst>
        </pc:spChg>
        <pc:spChg chg="add mod">
          <ac:chgData name="Edith Swerts | GoodPlanet Belgium" userId="8af9154f-b975-473a-ad1c-7b4c64db452d" providerId="ADAL" clId="{3478F210-668C-4F7E-A3F5-73B61D06DD43}" dt="2020-12-21T11:24:27.722" v="4713" actId="14100"/>
          <ac:spMkLst>
            <pc:docMk/>
            <pc:sldMk cId="3225545327" sldId="296"/>
            <ac:spMk id="11" creationId="{5570B0DF-AACC-47C8-8FEB-C533F0D5301F}"/>
          </ac:spMkLst>
        </pc:spChg>
        <pc:spChg chg="add mod">
          <ac:chgData name="Edith Swerts | GoodPlanet Belgium" userId="8af9154f-b975-473a-ad1c-7b4c64db452d" providerId="ADAL" clId="{3478F210-668C-4F7E-A3F5-73B61D06DD43}" dt="2020-12-21T11:24:39.014" v="4715" actId="14100"/>
          <ac:spMkLst>
            <pc:docMk/>
            <pc:sldMk cId="3225545327" sldId="296"/>
            <ac:spMk id="12" creationId="{C230559A-298B-4A06-AC23-F6BA85590B68}"/>
          </ac:spMkLst>
        </pc:spChg>
        <pc:spChg chg="add mod">
          <ac:chgData name="Edith Swerts | GoodPlanet Belgium" userId="8af9154f-b975-473a-ad1c-7b4c64db452d" providerId="ADAL" clId="{3478F210-668C-4F7E-A3F5-73B61D06DD43}" dt="2020-12-21T11:39:34.169" v="4801" actId="207"/>
          <ac:spMkLst>
            <pc:docMk/>
            <pc:sldMk cId="3225545327" sldId="296"/>
            <ac:spMk id="13" creationId="{A5BB02DA-E6DA-451A-A7BB-15CBB9046D13}"/>
          </ac:spMkLst>
        </pc:spChg>
        <pc:picChg chg="del">
          <ac:chgData name="Edith Swerts | GoodPlanet Belgium" userId="8af9154f-b975-473a-ad1c-7b4c64db452d" providerId="ADAL" clId="{3478F210-668C-4F7E-A3F5-73B61D06DD43}" dt="2020-12-21T11:23:58.260" v="4704" actId="478"/>
          <ac:picMkLst>
            <pc:docMk/>
            <pc:sldMk cId="3225545327" sldId="296"/>
            <ac:picMk id="10" creationId="{00000000-0000-0000-0000-000000000000}"/>
          </ac:picMkLst>
        </pc:picChg>
        <pc:cxnChg chg="del mod">
          <ac:chgData name="Edith Swerts | GoodPlanet Belgium" userId="8af9154f-b975-473a-ad1c-7b4c64db452d" providerId="ADAL" clId="{3478F210-668C-4F7E-A3F5-73B61D06DD43}" dt="2020-12-21T11:24:00.288" v="4706" actId="478"/>
          <ac:cxnSpMkLst>
            <pc:docMk/>
            <pc:sldMk cId="3225545327" sldId="296"/>
            <ac:cxnSpMk id="23" creationId="{00000000-0000-0000-0000-000000000000}"/>
          </ac:cxnSpMkLst>
        </pc:cxnChg>
      </pc:sldChg>
      <pc:sldChg chg="ord">
        <pc:chgData name="Edith Swerts | GoodPlanet Belgium" userId="8af9154f-b975-473a-ad1c-7b4c64db452d" providerId="ADAL" clId="{3478F210-668C-4F7E-A3F5-73B61D06DD43}" dt="2020-12-23T17:46:36.847" v="21126"/>
        <pc:sldMkLst>
          <pc:docMk/>
          <pc:sldMk cId="2451500045" sldId="297"/>
        </pc:sldMkLst>
      </pc:sldChg>
      <pc:sldChg chg="modSp mod">
        <pc:chgData name="Edith Swerts | GoodPlanet Belgium" userId="8af9154f-b975-473a-ad1c-7b4c64db452d" providerId="ADAL" clId="{3478F210-668C-4F7E-A3F5-73B61D06DD43}" dt="2020-12-23T21:28:41.419" v="22106" actId="20577"/>
        <pc:sldMkLst>
          <pc:docMk/>
          <pc:sldMk cId="4009466296" sldId="298"/>
        </pc:sldMkLst>
        <pc:spChg chg="mod">
          <ac:chgData name="Edith Swerts | GoodPlanet Belgium" userId="8af9154f-b975-473a-ad1c-7b4c64db452d" providerId="ADAL" clId="{3478F210-668C-4F7E-A3F5-73B61D06DD43}" dt="2020-12-21T21:41:15.024" v="13696" actId="404"/>
          <ac:spMkLst>
            <pc:docMk/>
            <pc:sldMk cId="4009466296" sldId="298"/>
            <ac:spMk id="2" creationId="{00000000-0000-0000-0000-000000000000}"/>
          </ac:spMkLst>
        </pc:spChg>
        <pc:spChg chg="mod">
          <ac:chgData name="Edith Swerts | GoodPlanet Belgium" userId="8af9154f-b975-473a-ad1c-7b4c64db452d" providerId="ADAL" clId="{3478F210-668C-4F7E-A3F5-73B61D06DD43}" dt="2020-12-23T21:28:41.419" v="22106" actId="20577"/>
          <ac:spMkLst>
            <pc:docMk/>
            <pc:sldMk cId="4009466296" sldId="298"/>
            <ac:spMk id="8" creationId="{00000000-0000-0000-0000-000000000000}"/>
          </ac:spMkLst>
        </pc:spChg>
      </pc:sldChg>
      <pc:sldChg chg="modSp mod">
        <pc:chgData name="Edith Swerts | GoodPlanet Belgium" userId="8af9154f-b975-473a-ad1c-7b4c64db452d" providerId="ADAL" clId="{3478F210-668C-4F7E-A3F5-73B61D06DD43}" dt="2020-12-21T11:29:33.026" v="4772" actId="14100"/>
        <pc:sldMkLst>
          <pc:docMk/>
          <pc:sldMk cId="2141777017" sldId="303"/>
        </pc:sldMkLst>
        <pc:picChg chg="mod">
          <ac:chgData name="Edith Swerts | GoodPlanet Belgium" userId="8af9154f-b975-473a-ad1c-7b4c64db452d" providerId="ADAL" clId="{3478F210-668C-4F7E-A3F5-73B61D06DD43}" dt="2020-12-21T11:29:33.026" v="4772" actId="14100"/>
          <ac:picMkLst>
            <pc:docMk/>
            <pc:sldMk cId="2141777017" sldId="303"/>
            <ac:picMk id="4" creationId="{0878F05F-19C9-4FB0-81AD-704D873861AD}"/>
          </ac:picMkLst>
        </pc:picChg>
      </pc:sldChg>
      <pc:sldChg chg="modSp mod modNotesTx">
        <pc:chgData name="Edith Swerts | GoodPlanet Belgium" userId="8af9154f-b975-473a-ad1c-7b4c64db452d" providerId="ADAL" clId="{3478F210-668C-4F7E-A3F5-73B61D06DD43}" dt="2020-12-23T21:32:55.425" v="22136" actId="20577"/>
        <pc:sldMkLst>
          <pc:docMk/>
          <pc:sldMk cId="3363083729" sldId="304"/>
        </pc:sldMkLst>
        <pc:spChg chg="mod">
          <ac:chgData name="Edith Swerts | GoodPlanet Belgium" userId="8af9154f-b975-473a-ad1c-7b4c64db452d" providerId="ADAL" clId="{3478F210-668C-4F7E-A3F5-73B61D06DD43}" dt="2020-12-23T21:32:55.425" v="22136" actId="20577"/>
          <ac:spMkLst>
            <pc:docMk/>
            <pc:sldMk cId="3363083729" sldId="304"/>
            <ac:spMk id="10" creationId="{00000000-0000-0000-0000-000000000000}"/>
          </ac:spMkLst>
        </pc:spChg>
      </pc:sldChg>
      <pc:sldChg chg="modNotesTx">
        <pc:chgData name="Edith Swerts | GoodPlanet Belgium" userId="8af9154f-b975-473a-ad1c-7b4c64db452d" providerId="ADAL" clId="{3478F210-668C-4F7E-A3F5-73B61D06DD43}" dt="2020-12-21T08:48:49.464" v="4" actId="20577"/>
        <pc:sldMkLst>
          <pc:docMk/>
          <pc:sldMk cId="4118745424" sldId="307"/>
        </pc:sldMkLst>
      </pc:sldChg>
      <pc:sldChg chg="ord">
        <pc:chgData name="Edith Swerts | GoodPlanet Belgium" userId="8af9154f-b975-473a-ad1c-7b4c64db452d" providerId="ADAL" clId="{3478F210-668C-4F7E-A3F5-73B61D06DD43}" dt="2020-12-21T20:51:35.421" v="12253"/>
        <pc:sldMkLst>
          <pc:docMk/>
          <pc:sldMk cId="3437329419" sldId="308"/>
        </pc:sldMkLst>
      </pc:sldChg>
      <pc:sldChg chg="modSp mod delCm modCm">
        <pc:chgData name="Edith Swerts | GoodPlanet Belgium" userId="8af9154f-b975-473a-ad1c-7b4c64db452d" providerId="ADAL" clId="{3478F210-668C-4F7E-A3F5-73B61D06DD43}" dt="2020-12-23T20:51:57.141" v="21182" actId="13926"/>
        <pc:sldMkLst>
          <pc:docMk/>
          <pc:sldMk cId="2267827920" sldId="309"/>
        </pc:sldMkLst>
        <pc:spChg chg="mod">
          <ac:chgData name="Edith Swerts | GoodPlanet Belgium" userId="8af9154f-b975-473a-ad1c-7b4c64db452d" providerId="ADAL" clId="{3478F210-668C-4F7E-A3F5-73B61D06DD43}" dt="2020-12-23T20:51:57.141" v="21182" actId="13926"/>
          <ac:spMkLst>
            <pc:docMk/>
            <pc:sldMk cId="2267827920" sldId="309"/>
            <ac:spMk id="8" creationId="{00000000-0000-0000-0000-000000000000}"/>
          </ac:spMkLst>
        </pc:spChg>
      </pc:sldChg>
      <pc:sldChg chg="addSp delSp modSp mod modClrScheme modAnim chgLayout modNotesTx">
        <pc:chgData name="Edith Swerts | GoodPlanet Belgium" userId="8af9154f-b975-473a-ad1c-7b4c64db452d" providerId="ADAL" clId="{3478F210-668C-4F7E-A3F5-73B61D06DD43}" dt="2020-12-23T21:02:41.594" v="21522" actId="113"/>
        <pc:sldMkLst>
          <pc:docMk/>
          <pc:sldMk cId="1360400956" sldId="312"/>
        </pc:sldMkLst>
        <pc:spChg chg="mod">
          <ac:chgData name="Edith Swerts | GoodPlanet Belgium" userId="8af9154f-b975-473a-ad1c-7b4c64db452d" providerId="ADAL" clId="{3478F210-668C-4F7E-A3F5-73B61D06DD43}" dt="2020-12-21T10:49:06.134" v="2722" actId="5793"/>
          <ac:spMkLst>
            <pc:docMk/>
            <pc:sldMk cId="1360400956" sldId="312"/>
            <ac:spMk id="2" creationId="{00000000-0000-0000-0000-000000000000}"/>
          </ac:spMkLst>
        </pc:spChg>
        <pc:spChg chg="add del mod ord">
          <ac:chgData name="Edith Swerts | GoodPlanet Belgium" userId="8af9154f-b975-473a-ad1c-7b4c64db452d" providerId="ADAL" clId="{3478F210-668C-4F7E-A3F5-73B61D06DD43}" dt="2020-12-21T10:44:00.982" v="2245" actId="700"/>
          <ac:spMkLst>
            <pc:docMk/>
            <pc:sldMk cId="1360400956" sldId="312"/>
            <ac:spMk id="3" creationId="{37C6E293-76ED-4567-A1E9-A167918B59F3}"/>
          </ac:spMkLst>
        </pc:spChg>
        <pc:spChg chg="add del mod ord">
          <ac:chgData name="Edith Swerts | GoodPlanet Belgium" userId="8af9154f-b975-473a-ad1c-7b4c64db452d" providerId="ADAL" clId="{3478F210-668C-4F7E-A3F5-73B61D06DD43}" dt="2020-12-21T10:44:00.982" v="2245" actId="700"/>
          <ac:spMkLst>
            <pc:docMk/>
            <pc:sldMk cId="1360400956" sldId="312"/>
            <ac:spMk id="4" creationId="{C43B0CBC-48FA-4B2C-BFA1-4F3A726FDCFB}"/>
          </ac:spMkLst>
        </pc:spChg>
        <pc:spChg chg="add del mod ord">
          <ac:chgData name="Edith Swerts | GoodPlanet Belgium" userId="8af9154f-b975-473a-ad1c-7b4c64db452d" providerId="ADAL" clId="{3478F210-668C-4F7E-A3F5-73B61D06DD43}" dt="2020-12-21T10:44:00.982" v="2245" actId="700"/>
          <ac:spMkLst>
            <pc:docMk/>
            <pc:sldMk cId="1360400956" sldId="312"/>
            <ac:spMk id="5" creationId="{20A17B4A-CA6B-4890-A35B-115053FE1A3E}"/>
          </ac:spMkLst>
        </pc:spChg>
        <pc:spChg chg="add del mod ord">
          <ac:chgData name="Edith Swerts | GoodPlanet Belgium" userId="8af9154f-b975-473a-ad1c-7b4c64db452d" providerId="ADAL" clId="{3478F210-668C-4F7E-A3F5-73B61D06DD43}" dt="2020-12-21T10:44:00.982" v="2245" actId="700"/>
          <ac:spMkLst>
            <pc:docMk/>
            <pc:sldMk cId="1360400956" sldId="312"/>
            <ac:spMk id="6" creationId="{3F9EBAA4-AD69-4713-A4B1-637BB55CFFFA}"/>
          </ac:spMkLst>
        </pc:spChg>
        <pc:spChg chg="add del mod ord">
          <ac:chgData name="Edith Swerts | GoodPlanet Belgium" userId="8af9154f-b975-473a-ad1c-7b4c64db452d" providerId="ADAL" clId="{3478F210-668C-4F7E-A3F5-73B61D06DD43}" dt="2020-12-21T10:44:00.982" v="2245" actId="700"/>
          <ac:spMkLst>
            <pc:docMk/>
            <pc:sldMk cId="1360400956" sldId="312"/>
            <ac:spMk id="7" creationId="{FEB03EB2-D3C3-47EF-B50D-00CA1EE6D4EE}"/>
          </ac:spMkLst>
        </pc:spChg>
        <pc:spChg chg="mod">
          <ac:chgData name="Edith Swerts | GoodPlanet Belgium" userId="8af9154f-b975-473a-ad1c-7b4c64db452d" providerId="ADAL" clId="{3478F210-668C-4F7E-A3F5-73B61D06DD43}" dt="2020-12-23T20:59:28.483" v="21510" actId="20577"/>
          <ac:spMkLst>
            <pc:docMk/>
            <pc:sldMk cId="1360400956" sldId="312"/>
            <ac:spMk id="8" creationId="{00000000-0000-0000-0000-000000000000}"/>
          </ac:spMkLst>
        </pc:spChg>
      </pc:sldChg>
      <pc:sldChg chg="add del">
        <pc:chgData name="Edith Swerts | GoodPlanet Belgium" userId="8af9154f-b975-473a-ad1c-7b4c64db452d" providerId="ADAL" clId="{3478F210-668C-4F7E-A3F5-73B61D06DD43}" dt="2020-12-23T12:04:00.103" v="15693" actId="47"/>
        <pc:sldMkLst>
          <pc:docMk/>
          <pc:sldMk cId="1642434551" sldId="313"/>
        </pc:sldMkLst>
      </pc:sldChg>
      <pc:sldChg chg="add del">
        <pc:chgData name="Edith Swerts | GoodPlanet Belgium" userId="8af9154f-b975-473a-ad1c-7b4c64db452d" providerId="ADAL" clId="{3478F210-668C-4F7E-A3F5-73B61D06DD43}" dt="2020-12-23T13:32:38.692" v="16567" actId="47"/>
        <pc:sldMkLst>
          <pc:docMk/>
          <pc:sldMk cId="4021849206" sldId="314"/>
        </pc:sldMkLst>
      </pc:sldChg>
      <pc:sldChg chg="add del">
        <pc:chgData name="Edith Swerts | GoodPlanet Belgium" userId="8af9154f-b975-473a-ad1c-7b4c64db452d" providerId="ADAL" clId="{3478F210-668C-4F7E-A3F5-73B61D06DD43}" dt="2020-12-23T13:32:39.444" v="16568" actId="47"/>
        <pc:sldMkLst>
          <pc:docMk/>
          <pc:sldMk cId="795722997" sldId="315"/>
        </pc:sldMkLst>
      </pc:sldChg>
      <pc:sldChg chg="add del">
        <pc:chgData name="Edith Swerts | GoodPlanet Belgium" userId="8af9154f-b975-473a-ad1c-7b4c64db452d" providerId="ADAL" clId="{3478F210-668C-4F7E-A3F5-73B61D06DD43}" dt="2020-12-23T12:04:07.449" v="15695" actId="47"/>
        <pc:sldMkLst>
          <pc:docMk/>
          <pc:sldMk cId="1592548615" sldId="316"/>
        </pc:sldMkLst>
      </pc:sldChg>
      <pc:sldChg chg="add del">
        <pc:chgData name="Edith Swerts | GoodPlanet Belgium" userId="8af9154f-b975-473a-ad1c-7b4c64db452d" providerId="ADAL" clId="{3478F210-668C-4F7E-A3F5-73B61D06DD43}" dt="2020-12-23T12:04:08.267" v="15696" actId="47"/>
        <pc:sldMkLst>
          <pc:docMk/>
          <pc:sldMk cId="2515909269" sldId="317"/>
        </pc:sldMkLst>
      </pc:sldChg>
      <pc:sldChg chg="add del">
        <pc:chgData name="Edith Swerts | GoodPlanet Belgium" userId="8af9154f-b975-473a-ad1c-7b4c64db452d" providerId="ADAL" clId="{3478F210-668C-4F7E-A3F5-73B61D06DD43}" dt="2020-12-23T17:19:34.735" v="20464" actId="47"/>
        <pc:sldMkLst>
          <pc:docMk/>
          <pc:sldMk cId="3831198411" sldId="318"/>
        </pc:sldMkLst>
      </pc:sldChg>
      <pc:sldChg chg="add del">
        <pc:chgData name="Edith Swerts | GoodPlanet Belgium" userId="8af9154f-b975-473a-ad1c-7b4c64db452d" providerId="ADAL" clId="{3478F210-668C-4F7E-A3F5-73B61D06DD43}" dt="2020-12-23T13:33:30.189" v="16569" actId="47"/>
        <pc:sldMkLst>
          <pc:docMk/>
          <pc:sldMk cId="3463870067" sldId="319"/>
        </pc:sldMkLst>
      </pc:sldChg>
      <pc:sldChg chg="add del">
        <pc:chgData name="Edith Swerts | GoodPlanet Belgium" userId="8af9154f-b975-473a-ad1c-7b4c64db452d" providerId="ADAL" clId="{3478F210-668C-4F7E-A3F5-73B61D06DD43}" dt="2020-12-23T13:33:31.452" v="16570" actId="47"/>
        <pc:sldMkLst>
          <pc:docMk/>
          <pc:sldMk cId="2016909409" sldId="320"/>
        </pc:sldMkLst>
      </pc:sldChg>
      <pc:sldChg chg="add">
        <pc:chgData name="Edith Swerts | GoodPlanet Belgium" userId="8af9154f-b975-473a-ad1c-7b4c64db452d" providerId="ADAL" clId="{3478F210-668C-4F7E-A3F5-73B61D06DD43}" dt="2020-12-18T15:12:20.011" v="0"/>
        <pc:sldMkLst>
          <pc:docMk/>
          <pc:sldMk cId="2072016187" sldId="457"/>
        </pc:sldMkLst>
      </pc:sldChg>
      <pc:sldChg chg="add del">
        <pc:chgData name="Edith Swerts | GoodPlanet Belgium" userId="8af9154f-b975-473a-ad1c-7b4c64db452d" providerId="ADAL" clId="{3478F210-668C-4F7E-A3F5-73B61D06DD43}" dt="2020-12-21T11:01:26.020" v="3934" actId="47"/>
        <pc:sldMkLst>
          <pc:docMk/>
          <pc:sldMk cId="3615351911" sldId="458"/>
        </pc:sldMkLst>
      </pc:sldChg>
      <pc:sldChg chg="modSp add mod ord modNotesTx">
        <pc:chgData name="Edith Swerts | GoodPlanet Belgium" userId="8af9154f-b975-473a-ad1c-7b4c64db452d" providerId="ADAL" clId="{3478F210-668C-4F7E-A3F5-73B61D06DD43}" dt="2020-12-23T21:30:21.811" v="22115" actId="20577"/>
        <pc:sldMkLst>
          <pc:docMk/>
          <pc:sldMk cId="3002024558" sldId="459"/>
        </pc:sldMkLst>
        <pc:spChg chg="mod">
          <ac:chgData name="Edith Swerts | GoodPlanet Belgium" userId="8af9154f-b975-473a-ad1c-7b4c64db452d" providerId="ADAL" clId="{3478F210-668C-4F7E-A3F5-73B61D06DD43}" dt="2020-12-21T10:43:34.886" v="2242" actId="20577"/>
          <ac:spMkLst>
            <pc:docMk/>
            <pc:sldMk cId="3002024558" sldId="459"/>
            <ac:spMk id="2" creationId="{00000000-0000-0000-0000-000000000000}"/>
          </ac:spMkLst>
        </pc:spChg>
        <pc:spChg chg="mod">
          <ac:chgData name="Edith Swerts | GoodPlanet Belgium" userId="8af9154f-b975-473a-ad1c-7b4c64db452d" providerId="ADAL" clId="{3478F210-668C-4F7E-A3F5-73B61D06DD43}" dt="2020-12-23T21:30:21.811" v="22115" actId="20577"/>
          <ac:spMkLst>
            <pc:docMk/>
            <pc:sldMk cId="3002024558" sldId="459"/>
            <ac:spMk id="8" creationId="{00000000-0000-0000-0000-000000000000}"/>
          </ac:spMkLst>
        </pc:spChg>
      </pc:sldChg>
      <pc:sldChg chg="modSp add del mod ord modNotesTx">
        <pc:chgData name="Edith Swerts | GoodPlanet Belgium" userId="8af9154f-b975-473a-ad1c-7b4c64db452d" providerId="ADAL" clId="{3478F210-668C-4F7E-A3F5-73B61D06DD43}" dt="2020-12-23T21:30:06.924" v="22109" actId="20577"/>
        <pc:sldMkLst>
          <pc:docMk/>
          <pc:sldMk cId="3626517396" sldId="460"/>
        </pc:sldMkLst>
        <pc:spChg chg="mod">
          <ac:chgData name="Edith Swerts | GoodPlanet Belgium" userId="8af9154f-b975-473a-ad1c-7b4c64db452d" providerId="ADAL" clId="{3478F210-668C-4F7E-A3F5-73B61D06DD43}" dt="2020-12-21T09:22:23.155" v="1063" actId="20577"/>
          <ac:spMkLst>
            <pc:docMk/>
            <pc:sldMk cId="3626517396" sldId="460"/>
            <ac:spMk id="2" creationId="{00000000-0000-0000-0000-000000000000}"/>
          </ac:spMkLst>
        </pc:spChg>
        <pc:spChg chg="mod">
          <ac:chgData name="Edith Swerts | GoodPlanet Belgium" userId="8af9154f-b975-473a-ad1c-7b4c64db452d" providerId="ADAL" clId="{3478F210-668C-4F7E-A3F5-73B61D06DD43}" dt="2020-12-23T21:30:06.924" v="22109" actId="20577"/>
          <ac:spMkLst>
            <pc:docMk/>
            <pc:sldMk cId="3626517396" sldId="460"/>
            <ac:spMk id="8" creationId="{00000000-0000-0000-0000-000000000000}"/>
          </ac:spMkLst>
        </pc:spChg>
      </pc:sldChg>
      <pc:sldChg chg="new del">
        <pc:chgData name="Edith Swerts | GoodPlanet Belgium" userId="8af9154f-b975-473a-ad1c-7b4c64db452d" providerId="ADAL" clId="{3478F210-668C-4F7E-A3F5-73B61D06DD43}" dt="2020-12-21T09:24:19.022" v="1223" actId="680"/>
        <pc:sldMkLst>
          <pc:docMk/>
          <pc:sldMk cId="2862423294" sldId="461"/>
        </pc:sldMkLst>
      </pc:sldChg>
      <pc:sldChg chg="modSp add del mod">
        <pc:chgData name="Edith Swerts | GoodPlanet Belgium" userId="8af9154f-b975-473a-ad1c-7b4c64db452d" providerId="ADAL" clId="{3478F210-668C-4F7E-A3F5-73B61D06DD43}" dt="2020-12-21T11:02:42.945" v="3935" actId="47"/>
        <pc:sldMkLst>
          <pc:docMk/>
          <pc:sldMk cId="3794676424" sldId="461"/>
        </pc:sldMkLst>
        <pc:spChg chg="mod">
          <ac:chgData name="Edith Swerts | GoodPlanet Belgium" userId="8af9154f-b975-473a-ad1c-7b4c64db452d" providerId="ADAL" clId="{3478F210-668C-4F7E-A3F5-73B61D06DD43}" dt="2020-12-21T09:24:30.550" v="1232" actId="20577"/>
          <ac:spMkLst>
            <pc:docMk/>
            <pc:sldMk cId="3794676424" sldId="461"/>
            <ac:spMk id="2" creationId="{00000000-0000-0000-0000-000000000000}"/>
          </ac:spMkLst>
        </pc:spChg>
      </pc:sldChg>
      <pc:sldChg chg="addSp modSp add mod modNotesTx">
        <pc:chgData name="Edith Swerts | GoodPlanet Belgium" userId="8af9154f-b975-473a-ad1c-7b4c64db452d" providerId="ADAL" clId="{3478F210-668C-4F7E-A3F5-73B61D06DD43}" dt="2020-12-21T21:26:09.607" v="13141" actId="20577"/>
        <pc:sldMkLst>
          <pc:docMk/>
          <pc:sldMk cId="3512597213" sldId="462"/>
        </pc:sldMkLst>
        <pc:spChg chg="mod">
          <ac:chgData name="Edith Swerts | GoodPlanet Belgium" userId="8af9154f-b975-473a-ad1c-7b4c64db452d" providerId="ADAL" clId="{3478F210-668C-4F7E-A3F5-73B61D06DD43}" dt="2020-12-21T09:25:30.225" v="1259" actId="20577"/>
          <ac:spMkLst>
            <pc:docMk/>
            <pc:sldMk cId="3512597213" sldId="462"/>
            <ac:spMk id="2" creationId="{00000000-0000-0000-0000-000000000000}"/>
          </ac:spMkLst>
        </pc:spChg>
        <pc:spChg chg="mod">
          <ac:chgData name="Edith Swerts | GoodPlanet Belgium" userId="8af9154f-b975-473a-ad1c-7b4c64db452d" providerId="ADAL" clId="{3478F210-668C-4F7E-A3F5-73B61D06DD43}" dt="2020-12-21T09:29:06.433" v="1317" actId="1076"/>
          <ac:spMkLst>
            <pc:docMk/>
            <pc:sldMk cId="3512597213" sldId="462"/>
            <ac:spMk id="8" creationId="{00000000-0000-0000-0000-000000000000}"/>
          </ac:spMkLst>
        </pc:spChg>
        <pc:graphicFrameChg chg="add mod">
          <ac:chgData name="Edith Swerts | GoodPlanet Belgium" userId="8af9154f-b975-473a-ad1c-7b4c64db452d" providerId="ADAL" clId="{3478F210-668C-4F7E-A3F5-73B61D06DD43}" dt="2020-12-21T11:15:44.199" v="4410" actId="207"/>
          <ac:graphicFrameMkLst>
            <pc:docMk/>
            <pc:sldMk cId="3512597213" sldId="462"/>
            <ac:graphicFrameMk id="7" creationId="{CE24EFD0-8712-47F9-A4D9-25FB6A11B219}"/>
          </ac:graphicFrameMkLst>
        </pc:graphicFrameChg>
      </pc:sldChg>
      <pc:sldChg chg="addSp delSp modSp add mod modNotesTx">
        <pc:chgData name="Edith Swerts | GoodPlanet Belgium" userId="8af9154f-b975-473a-ad1c-7b4c64db452d" providerId="ADAL" clId="{3478F210-668C-4F7E-A3F5-73B61D06DD43}" dt="2020-12-23T21:03:08.161" v="21528" actId="20577"/>
        <pc:sldMkLst>
          <pc:docMk/>
          <pc:sldMk cId="264226003" sldId="463"/>
        </pc:sldMkLst>
        <pc:spChg chg="mod">
          <ac:chgData name="Edith Swerts | GoodPlanet Belgium" userId="8af9154f-b975-473a-ad1c-7b4c64db452d" providerId="ADAL" clId="{3478F210-668C-4F7E-A3F5-73B61D06DD43}" dt="2020-12-21T09:43:20.448" v="2068" actId="20577"/>
          <ac:spMkLst>
            <pc:docMk/>
            <pc:sldMk cId="264226003" sldId="463"/>
            <ac:spMk id="2" creationId="{00000000-0000-0000-0000-000000000000}"/>
          </ac:spMkLst>
        </pc:spChg>
        <pc:spChg chg="add del mod">
          <ac:chgData name="Edith Swerts | GoodPlanet Belgium" userId="8af9154f-b975-473a-ad1c-7b4c64db452d" providerId="ADAL" clId="{3478F210-668C-4F7E-A3F5-73B61D06DD43}" dt="2020-12-21T09:36:45.372" v="1672" actId="21"/>
          <ac:spMkLst>
            <pc:docMk/>
            <pc:sldMk cId="264226003" sldId="463"/>
            <ac:spMk id="7" creationId="{2DAAA3E7-85F1-4E2F-88FA-6BC46422B268}"/>
          </ac:spMkLst>
        </pc:spChg>
        <pc:spChg chg="mod">
          <ac:chgData name="Edith Swerts | GoodPlanet Belgium" userId="8af9154f-b975-473a-ad1c-7b4c64db452d" providerId="ADAL" clId="{3478F210-668C-4F7E-A3F5-73B61D06DD43}" dt="2020-12-23T21:03:08.161" v="21528" actId="20577"/>
          <ac:spMkLst>
            <pc:docMk/>
            <pc:sldMk cId="264226003" sldId="463"/>
            <ac:spMk id="8" creationId="{00000000-0000-0000-0000-000000000000}"/>
          </ac:spMkLst>
        </pc:spChg>
        <pc:spChg chg="add del mod">
          <ac:chgData name="Edith Swerts | GoodPlanet Belgium" userId="8af9154f-b975-473a-ad1c-7b4c64db452d" providerId="ADAL" clId="{3478F210-668C-4F7E-A3F5-73B61D06DD43}" dt="2020-12-21T09:36:50.753" v="1674"/>
          <ac:spMkLst>
            <pc:docMk/>
            <pc:sldMk cId="264226003" sldId="463"/>
            <ac:spMk id="11" creationId="{EF44E8A5-574F-4F38-8CA9-40CE02BE6620}"/>
          </ac:spMkLst>
        </pc:spChg>
      </pc:sldChg>
      <pc:sldChg chg="addSp modSp new del">
        <pc:chgData name="Edith Swerts | GoodPlanet Belgium" userId="8af9154f-b975-473a-ad1c-7b4c64db452d" providerId="ADAL" clId="{3478F210-668C-4F7E-A3F5-73B61D06DD43}" dt="2020-12-21T09:43:40.109" v="2089" actId="47"/>
        <pc:sldMkLst>
          <pc:docMk/>
          <pc:sldMk cId="762619564" sldId="464"/>
        </pc:sldMkLst>
        <pc:spChg chg="add mod">
          <ac:chgData name="Edith Swerts | GoodPlanet Belgium" userId="8af9154f-b975-473a-ad1c-7b4c64db452d" providerId="ADAL" clId="{3478F210-668C-4F7E-A3F5-73B61D06DD43}" dt="2020-12-21T09:36:53.076" v="1676"/>
          <ac:spMkLst>
            <pc:docMk/>
            <pc:sldMk cId="762619564" sldId="464"/>
            <ac:spMk id="2" creationId="{44357933-9FA4-4E3D-B405-2C3326B4DC82}"/>
          </ac:spMkLst>
        </pc:spChg>
      </pc:sldChg>
      <pc:sldChg chg="addSp delSp modSp add mod">
        <pc:chgData name="Edith Swerts | GoodPlanet Belgium" userId="8af9154f-b975-473a-ad1c-7b4c64db452d" providerId="ADAL" clId="{3478F210-668C-4F7E-A3F5-73B61D06DD43}" dt="2020-12-21T21:26:54.441" v="13145"/>
        <pc:sldMkLst>
          <pc:docMk/>
          <pc:sldMk cId="3584899217" sldId="464"/>
        </pc:sldMkLst>
        <pc:spChg chg="mod">
          <ac:chgData name="Edith Swerts | GoodPlanet Belgium" userId="8af9154f-b975-473a-ad1c-7b4c64db452d" providerId="ADAL" clId="{3478F210-668C-4F7E-A3F5-73B61D06DD43}" dt="2020-12-21T09:45:00.665" v="2112" actId="20577"/>
          <ac:spMkLst>
            <pc:docMk/>
            <pc:sldMk cId="3584899217" sldId="464"/>
            <ac:spMk id="2" creationId="{00000000-0000-0000-0000-000000000000}"/>
          </ac:spMkLst>
        </pc:spChg>
        <pc:spChg chg="del">
          <ac:chgData name="Edith Swerts | GoodPlanet Belgium" userId="8af9154f-b975-473a-ad1c-7b4c64db452d" providerId="ADAL" clId="{3478F210-668C-4F7E-A3F5-73B61D06DD43}" dt="2020-12-21T09:45:11.031" v="2114" actId="478"/>
          <ac:spMkLst>
            <pc:docMk/>
            <pc:sldMk cId="3584899217" sldId="464"/>
            <ac:spMk id="8" creationId="{00000000-0000-0000-0000-000000000000}"/>
          </ac:spMkLst>
        </pc:spChg>
        <pc:graphicFrameChg chg="add mod">
          <ac:chgData name="Edith Swerts | GoodPlanet Belgium" userId="8af9154f-b975-473a-ad1c-7b4c64db452d" providerId="ADAL" clId="{3478F210-668C-4F7E-A3F5-73B61D06DD43}" dt="2020-12-21T21:26:54.441" v="13145"/>
          <ac:graphicFrameMkLst>
            <pc:docMk/>
            <pc:sldMk cId="3584899217" sldId="464"/>
            <ac:graphicFrameMk id="7" creationId="{EE4885F0-C27A-4A77-9376-B7F853D19831}"/>
          </ac:graphicFrameMkLst>
        </pc:graphicFrameChg>
      </pc:sldChg>
      <pc:sldChg chg="addSp delSp modSp add mod ord delAnim modAnim modNotesTx">
        <pc:chgData name="Edith Swerts | GoodPlanet Belgium" userId="8af9154f-b975-473a-ad1c-7b4c64db452d" providerId="ADAL" clId="{3478F210-668C-4F7E-A3F5-73B61D06DD43}" dt="2020-12-23T20:57:40.529" v="21462" actId="1076"/>
        <pc:sldMkLst>
          <pc:docMk/>
          <pc:sldMk cId="1066716368" sldId="465"/>
        </pc:sldMkLst>
        <pc:spChg chg="del mod">
          <ac:chgData name="Edith Swerts | GoodPlanet Belgium" userId="8af9154f-b975-473a-ad1c-7b4c64db452d" providerId="ADAL" clId="{3478F210-668C-4F7E-A3F5-73B61D06DD43}" dt="2020-12-21T10:41:15.290" v="2186"/>
          <ac:spMkLst>
            <pc:docMk/>
            <pc:sldMk cId="1066716368" sldId="465"/>
            <ac:spMk id="2" creationId="{00000000-0000-0000-0000-000000000000}"/>
          </ac:spMkLst>
        </pc:spChg>
        <pc:spChg chg="add mod">
          <ac:chgData name="Edith Swerts | GoodPlanet Belgium" userId="8af9154f-b975-473a-ad1c-7b4c64db452d" providerId="ADAL" clId="{3478F210-668C-4F7E-A3F5-73B61D06DD43}" dt="2020-12-23T20:57:40.529" v="21462" actId="1076"/>
          <ac:spMkLst>
            <pc:docMk/>
            <pc:sldMk cId="1066716368" sldId="465"/>
            <ac:spMk id="3" creationId="{251A1233-639B-408F-BC8E-5B8244C6AF72}"/>
          </ac:spMkLst>
        </pc:spChg>
        <pc:spChg chg="del mod">
          <ac:chgData name="Edith Swerts | GoodPlanet Belgium" userId="8af9154f-b975-473a-ad1c-7b4c64db452d" providerId="ADAL" clId="{3478F210-668C-4F7E-A3F5-73B61D06DD43}" dt="2020-12-21T10:41:15.283" v="2184" actId="478"/>
          <ac:spMkLst>
            <pc:docMk/>
            <pc:sldMk cId="1066716368" sldId="465"/>
            <ac:spMk id="8" creationId="{00000000-0000-0000-0000-000000000000}"/>
          </ac:spMkLst>
        </pc:spChg>
        <pc:picChg chg="add mod">
          <ac:chgData name="Edith Swerts | GoodPlanet Belgium" userId="8af9154f-b975-473a-ad1c-7b4c64db452d" providerId="ADAL" clId="{3478F210-668C-4F7E-A3F5-73B61D06DD43}" dt="2020-12-21T15:18:34.379" v="12012" actId="14100"/>
          <ac:picMkLst>
            <pc:docMk/>
            <pc:sldMk cId="1066716368" sldId="465"/>
            <ac:picMk id="2" creationId="{8E600140-E821-411F-83C8-7CD56D941A9B}"/>
          </ac:picMkLst>
        </pc:picChg>
        <pc:picChg chg="add del mod">
          <ac:chgData name="Edith Swerts | GoodPlanet Belgium" userId="8af9154f-b975-473a-ad1c-7b4c64db452d" providerId="ADAL" clId="{3478F210-668C-4F7E-A3F5-73B61D06DD43}" dt="2020-12-21T15:14:56.549" v="12007" actId="478"/>
          <ac:picMkLst>
            <pc:docMk/>
            <pc:sldMk cId="1066716368" sldId="465"/>
            <ac:picMk id="3" creationId="{C58C5593-63A6-4883-BF3C-4E2F7EAC6F22}"/>
          </ac:picMkLst>
        </pc:picChg>
      </pc:sldChg>
      <pc:sldChg chg="new del">
        <pc:chgData name="Edith Swerts | GoodPlanet Belgium" userId="8af9154f-b975-473a-ad1c-7b4c64db452d" providerId="ADAL" clId="{3478F210-668C-4F7E-A3F5-73B61D06DD43}" dt="2020-12-21T10:42:20.977" v="2193" actId="47"/>
        <pc:sldMkLst>
          <pc:docMk/>
          <pc:sldMk cId="1026602134" sldId="466"/>
        </pc:sldMkLst>
      </pc:sldChg>
      <pc:sldChg chg="new del">
        <pc:chgData name="Edith Swerts | GoodPlanet Belgium" userId="8af9154f-b975-473a-ad1c-7b4c64db452d" providerId="ADAL" clId="{3478F210-668C-4F7E-A3F5-73B61D06DD43}" dt="2020-12-21T10:42:02.983" v="2190" actId="680"/>
        <pc:sldMkLst>
          <pc:docMk/>
          <pc:sldMk cId="2034659725" sldId="466"/>
        </pc:sldMkLst>
      </pc:sldChg>
      <pc:sldChg chg="addSp delSp modSp add mod modClrScheme modAnim chgLayout modNotesTx">
        <pc:chgData name="Edith Swerts | GoodPlanet Belgium" userId="8af9154f-b975-473a-ad1c-7b4c64db452d" providerId="ADAL" clId="{3478F210-668C-4F7E-A3F5-73B61D06DD43}" dt="2020-12-21T21:23:04.082" v="13115"/>
        <pc:sldMkLst>
          <pc:docMk/>
          <pc:sldMk cId="4032575749" sldId="466"/>
        </pc:sldMkLst>
        <pc:spChg chg="add del mod">
          <ac:chgData name="Edith Swerts | GoodPlanet Belgium" userId="8af9154f-b975-473a-ad1c-7b4c64db452d" providerId="ADAL" clId="{3478F210-668C-4F7E-A3F5-73B61D06DD43}" dt="2020-12-21T10:52:19.497" v="3094" actId="20577"/>
          <ac:spMkLst>
            <pc:docMk/>
            <pc:sldMk cId="4032575749" sldId="466"/>
            <ac:spMk id="2" creationId="{00000000-0000-0000-0000-000000000000}"/>
          </ac:spMkLst>
        </pc:spChg>
        <pc:spChg chg="add del mod ord">
          <ac:chgData name="Edith Swerts | GoodPlanet Belgium" userId="8af9154f-b975-473a-ad1c-7b4c64db452d" providerId="ADAL" clId="{3478F210-668C-4F7E-A3F5-73B61D06DD43}" dt="2020-12-21T10:46:02.833" v="2491" actId="478"/>
          <ac:spMkLst>
            <pc:docMk/>
            <pc:sldMk cId="4032575749" sldId="466"/>
            <ac:spMk id="3" creationId="{8D89DE1E-1CF3-43C5-86CA-112A137755F0}"/>
          </ac:spMkLst>
        </pc:spChg>
        <pc:spChg chg="add mod ord">
          <ac:chgData name="Edith Swerts | GoodPlanet Belgium" userId="8af9154f-b975-473a-ad1c-7b4c64db452d" providerId="ADAL" clId="{3478F210-668C-4F7E-A3F5-73B61D06DD43}" dt="2020-12-21T11:06:50.967" v="4095" actId="1076"/>
          <ac:spMkLst>
            <pc:docMk/>
            <pc:sldMk cId="4032575749" sldId="466"/>
            <ac:spMk id="4" creationId="{0AFB5F9D-95B1-460F-8E07-5D68542E109F}"/>
          </ac:spMkLst>
        </pc:spChg>
        <pc:spChg chg="add mod ord">
          <ac:chgData name="Edith Swerts | GoodPlanet Belgium" userId="8af9154f-b975-473a-ad1c-7b4c64db452d" providerId="ADAL" clId="{3478F210-668C-4F7E-A3F5-73B61D06DD43}" dt="2020-12-21T11:06:50.967" v="4095" actId="1076"/>
          <ac:spMkLst>
            <pc:docMk/>
            <pc:sldMk cId="4032575749" sldId="466"/>
            <ac:spMk id="5" creationId="{665A87A0-3C32-4BDE-8E04-05E0A5790DD1}"/>
          </ac:spMkLst>
        </pc:spChg>
        <pc:spChg chg="add mod ord">
          <ac:chgData name="Edith Swerts | GoodPlanet Belgium" userId="8af9154f-b975-473a-ad1c-7b4c64db452d" providerId="ADAL" clId="{3478F210-668C-4F7E-A3F5-73B61D06DD43}" dt="2020-12-21T11:06:50.967" v="4095" actId="1076"/>
          <ac:spMkLst>
            <pc:docMk/>
            <pc:sldMk cId="4032575749" sldId="466"/>
            <ac:spMk id="6" creationId="{A5C6A981-96F4-40DC-82C6-FBB8AFED9F64}"/>
          </ac:spMkLst>
        </pc:spChg>
        <pc:spChg chg="add mod ord">
          <ac:chgData name="Edith Swerts | GoodPlanet Belgium" userId="8af9154f-b975-473a-ad1c-7b4c64db452d" providerId="ADAL" clId="{3478F210-668C-4F7E-A3F5-73B61D06DD43}" dt="2020-12-21T11:06:50.967" v="4095" actId="1076"/>
          <ac:spMkLst>
            <pc:docMk/>
            <pc:sldMk cId="4032575749" sldId="466"/>
            <ac:spMk id="7" creationId="{2BC80619-6EA0-4DFD-BF76-8DCA83B32C95}"/>
          </ac:spMkLst>
        </pc:spChg>
        <pc:spChg chg="del">
          <ac:chgData name="Edith Swerts | GoodPlanet Belgium" userId="8af9154f-b975-473a-ad1c-7b4c64db452d" providerId="ADAL" clId="{3478F210-668C-4F7E-A3F5-73B61D06DD43}" dt="2020-12-21T10:44:15.287" v="2247" actId="478"/>
          <ac:spMkLst>
            <pc:docMk/>
            <pc:sldMk cId="4032575749" sldId="466"/>
            <ac:spMk id="8" creationId="{00000000-0000-0000-0000-000000000000}"/>
          </ac:spMkLst>
        </pc:spChg>
      </pc:sldChg>
      <pc:sldChg chg="addSp delSp modSp add del mod">
        <pc:chgData name="Edith Swerts | GoodPlanet Belgium" userId="8af9154f-b975-473a-ad1c-7b4c64db452d" providerId="ADAL" clId="{3478F210-668C-4F7E-A3F5-73B61D06DD43}" dt="2020-12-21T10:43:22.679" v="2224" actId="47"/>
        <pc:sldMkLst>
          <pc:docMk/>
          <pc:sldMk cId="538001047" sldId="467"/>
        </pc:sldMkLst>
        <pc:spChg chg="add del mod">
          <ac:chgData name="Edith Swerts | GoodPlanet Belgium" userId="8af9154f-b975-473a-ad1c-7b4c64db452d" providerId="ADAL" clId="{3478F210-668C-4F7E-A3F5-73B61D06DD43}" dt="2020-12-21T10:43:10.614" v="2221"/>
          <ac:spMkLst>
            <pc:docMk/>
            <pc:sldMk cId="538001047" sldId="467"/>
            <ac:spMk id="2" creationId="{00000000-0000-0000-0000-000000000000}"/>
          </ac:spMkLst>
        </pc:spChg>
      </pc:sldChg>
      <pc:sldChg chg="addSp modSp add del mod">
        <pc:chgData name="Edith Swerts | GoodPlanet Belgium" userId="8af9154f-b975-473a-ad1c-7b4c64db452d" providerId="ADAL" clId="{3478F210-668C-4F7E-A3F5-73B61D06DD43}" dt="2020-12-21T11:39:48.310" v="4804" actId="47"/>
        <pc:sldMkLst>
          <pc:docMk/>
          <pc:sldMk cId="3874668533" sldId="467"/>
        </pc:sldMkLst>
        <pc:spChg chg="mod">
          <ac:chgData name="Edith Swerts | GoodPlanet Belgium" userId="8af9154f-b975-473a-ad1c-7b4c64db452d" providerId="ADAL" clId="{3478F210-668C-4F7E-A3F5-73B61D06DD43}" dt="2020-12-21T11:10:25.337" v="4306" actId="20577"/>
          <ac:spMkLst>
            <pc:docMk/>
            <pc:sldMk cId="3874668533" sldId="467"/>
            <ac:spMk id="2" creationId="{00000000-0000-0000-0000-000000000000}"/>
          </ac:spMkLst>
        </pc:spChg>
        <pc:spChg chg="mod">
          <ac:chgData name="Edith Swerts | GoodPlanet Belgium" userId="8af9154f-b975-473a-ad1c-7b4c64db452d" providerId="ADAL" clId="{3478F210-668C-4F7E-A3F5-73B61D06DD43}" dt="2020-12-21T11:13:40.453" v="4404" actId="20577"/>
          <ac:spMkLst>
            <pc:docMk/>
            <pc:sldMk cId="3874668533" sldId="467"/>
            <ac:spMk id="8" creationId="{00000000-0000-0000-0000-000000000000}"/>
          </ac:spMkLst>
        </pc:spChg>
        <pc:picChg chg="add mod">
          <ac:chgData name="Edith Swerts | GoodPlanet Belgium" userId="8af9154f-b975-473a-ad1c-7b4c64db452d" providerId="ADAL" clId="{3478F210-668C-4F7E-A3F5-73B61D06DD43}" dt="2020-12-21T11:13:45.846" v="4405" actId="14100"/>
          <ac:picMkLst>
            <pc:docMk/>
            <pc:sldMk cId="3874668533" sldId="467"/>
            <ac:picMk id="7" creationId="{A3BC917E-AD2B-4FEA-A8AA-11DBBCD88AC8}"/>
          </ac:picMkLst>
        </pc:picChg>
      </pc:sldChg>
      <pc:sldChg chg="modSp add del mod">
        <pc:chgData name="Edith Swerts | GoodPlanet Belgium" userId="8af9154f-b975-473a-ad1c-7b4c64db452d" providerId="ADAL" clId="{3478F210-668C-4F7E-A3F5-73B61D06DD43}" dt="2020-12-21T11:39:31.438" v="4795"/>
        <pc:sldMkLst>
          <pc:docMk/>
          <pc:sldMk cId="506009007" sldId="468"/>
        </pc:sldMkLst>
        <pc:spChg chg="mod">
          <ac:chgData name="Edith Swerts | GoodPlanet Belgium" userId="8af9154f-b975-473a-ad1c-7b4c64db452d" providerId="ADAL" clId="{3478F210-668C-4F7E-A3F5-73B61D06DD43}" dt="2020-12-21T11:39:31.125" v="4794" actId="207"/>
          <ac:spMkLst>
            <pc:docMk/>
            <pc:sldMk cId="506009007" sldId="468"/>
            <ac:spMk id="11" creationId="{5570B0DF-AACC-47C8-8FEB-C533F0D5301F}"/>
          </ac:spMkLst>
        </pc:spChg>
        <pc:spChg chg="mod">
          <ac:chgData name="Edith Swerts | GoodPlanet Belgium" userId="8af9154f-b975-473a-ad1c-7b4c64db452d" providerId="ADAL" clId="{3478F210-668C-4F7E-A3F5-73B61D06DD43}" dt="2020-12-21T11:39:30.500" v="4792" actId="207"/>
          <ac:spMkLst>
            <pc:docMk/>
            <pc:sldMk cId="506009007" sldId="468"/>
            <ac:spMk id="12" creationId="{C230559A-298B-4A06-AC23-F6BA85590B68}"/>
          </ac:spMkLst>
        </pc:spChg>
        <pc:spChg chg="mod">
          <ac:chgData name="Edith Swerts | GoodPlanet Belgium" userId="8af9154f-b975-473a-ad1c-7b4c64db452d" providerId="ADAL" clId="{3478F210-668C-4F7E-A3F5-73B61D06DD43}" dt="2020-12-21T11:39:30.847" v="4793" actId="207"/>
          <ac:spMkLst>
            <pc:docMk/>
            <pc:sldMk cId="506009007" sldId="468"/>
            <ac:spMk id="13" creationId="{A5BB02DA-E6DA-451A-A7BB-15CBB9046D13}"/>
          </ac:spMkLst>
        </pc:spChg>
      </pc:sldChg>
      <pc:sldChg chg="modSp add mod ord modNotesTx">
        <pc:chgData name="Edith Swerts | GoodPlanet Belgium" userId="8af9154f-b975-473a-ad1c-7b4c64db452d" providerId="ADAL" clId="{3478F210-668C-4F7E-A3F5-73B61D06DD43}" dt="2020-12-23T21:10:25.147" v="21607" actId="14100"/>
        <pc:sldMkLst>
          <pc:docMk/>
          <pc:sldMk cId="2093659965" sldId="468"/>
        </pc:sldMkLst>
        <pc:spChg chg="mod">
          <ac:chgData name="Edith Swerts | GoodPlanet Belgium" userId="8af9154f-b975-473a-ad1c-7b4c64db452d" providerId="ADAL" clId="{3478F210-668C-4F7E-A3F5-73B61D06DD43}" dt="2020-12-23T08:48:36.896" v="14311" actId="20577"/>
          <ac:spMkLst>
            <pc:docMk/>
            <pc:sldMk cId="2093659965" sldId="468"/>
            <ac:spMk id="2" creationId="{00000000-0000-0000-0000-000000000000}"/>
          </ac:spMkLst>
        </pc:spChg>
        <pc:spChg chg="mod">
          <ac:chgData name="Edith Swerts | GoodPlanet Belgium" userId="8af9154f-b975-473a-ad1c-7b4c64db452d" providerId="ADAL" clId="{3478F210-668C-4F7E-A3F5-73B61D06DD43}" dt="2020-12-23T21:10:16.880" v="21606" actId="20577"/>
          <ac:spMkLst>
            <pc:docMk/>
            <pc:sldMk cId="2093659965" sldId="468"/>
            <ac:spMk id="8" creationId="{00000000-0000-0000-0000-000000000000}"/>
          </ac:spMkLst>
        </pc:spChg>
        <pc:picChg chg="mod">
          <ac:chgData name="Edith Swerts | GoodPlanet Belgium" userId="8af9154f-b975-473a-ad1c-7b4c64db452d" providerId="ADAL" clId="{3478F210-668C-4F7E-A3F5-73B61D06DD43}" dt="2020-12-23T21:10:25.147" v="21607" actId="14100"/>
          <ac:picMkLst>
            <pc:docMk/>
            <pc:sldMk cId="2093659965" sldId="468"/>
            <ac:picMk id="7" creationId="{A3BC917E-AD2B-4FEA-A8AA-11DBBCD88AC8}"/>
          </ac:picMkLst>
        </pc:picChg>
      </pc:sldChg>
      <pc:sldChg chg="add">
        <pc:chgData name="Edith Swerts | GoodPlanet Belgium" userId="8af9154f-b975-473a-ad1c-7b4c64db452d" providerId="ADAL" clId="{3478F210-668C-4F7E-A3F5-73B61D06DD43}" dt="2020-12-21T11:39:39.147" v="4802"/>
        <pc:sldMkLst>
          <pc:docMk/>
          <pc:sldMk cId="1551418285" sldId="469"/>
        </pc:sldMkLst>
      </pc:sldChg>
      <pc:sldChg chg="new add del">
        <pc:chgData name="Edith Swerts | GoodPlanet Belgium" userId="8af9154f-b975-473a-ad1c-7b4c64db452d" providerId="ADAL" clId="{3478F210-668C-4F7E-A3F5-73B61D06DD43}" dt="2020-12-21T11:39:30.093" v="4791" actId="680"/>
        <pc:sldMkLst>
          <pc:docMk/>
          <pc:sldMk cId="2425237541" sldId="469"/>
        </pc:sldMkLst>
      </pc:sldChg>
      <pc:sldChg chg="modSp add del mod ord">
        <pc:chgData name="Edith Swerts | GoodPlanet Belgium" userId="8af9154f-b975-473a-ad1c-7b4c64db452d" providerId="ADAL" clId="{3478F210-668C-4F7E-A3F5-73B61D06DD43}" dt="2020-12-21T11:39:29.649" v="4789"/>
        <pc:sldMkLst>
          <pc:docMk/>
          <pc:sldMk cId="3281285282" sldId="469"/>
        </pc:sldMkLst>
        <pc:spChg chg="mod">
          <ac:chgData name="Edith Swerts | GoodPlanet Belgium" userId="8af9154f-b975-473a-ad1c-7b4c64db452d" providerId="ADAL" clId="{3478F210-668C-4F7E-A3F5-73B61D06DD43}" dt="2020-12-21T11:39:28.053" v="4785" actId="207"/>
          <ac:spMkLst>
            <pc:docMk/>
            <pc:sldMk cId="3281285282" sldId="469"/>
            <ac:spMk id="2" creationId="{00000000-0000-0000-0000-000000000000}"/>
          </ac:spMkLst>
        </pc:spChg>
        <pc:spChg chg="mod">
          <ac:chgData name="Edith Swerts | GoodPlanet Belgium" userId="8af9154f-b975-473a-ad1c-7b4c64db452d" providerId="ADAL" clId="{3478F210-668C-4F7E-A3F5-73B61D06DD43}" dt="2020-12-21T11:39:06.026" v="4784" actId="207"/>
          <ac:spMkLst>
            <pc:docMk/>
            <pc:sldMk cId="3281285282" sldId="469"/>
            <ac:spMk id="8" creationId="{00000000-0000-0000-0000-000000000000}"/>
          </ac:spMkLst>
        </pc:spChg>
        <pc:spChg chg="mod">
          <ac:chgData name="Edith Swerts | GoodPlanet Belgium" userId="8af9154f-b975-473a-ad1c-7b4c64db452d" providerId="ADAL" clId="{3478F210-668C-4F7E-A3F5-73B61D06DD43}" dt="2020-12-21T11:39:28.972" v="4787" actId="1076"/>
          <ac:spMkLst>
            <pc:docMk/>
            <pc:sldMk cId="3281285282" sldId="469"/>
            <ac:spMk id="9" creationId="{00000000-0000-0000-0000-000000000000}"/>
          </ac:spMkLst>
        </pc:spChg>
      </pc:sldChg>
      <pc:sldChg chg="add">
        <pc:chgData name="Edith Swerts | GoodPlanet Belgium" userId="8af9154f-b975-473a-ad1c-7b4c64db452d" providerId="ADAL" clId="{3478F210-668C-4F7E-A3F5-73B61D06DD43}" dt="2020-12-21T11:39:39.147" v="4802"/>
        <pc:sldMkLst>
          <pc:docMk/>
          <pc:sldMk cId="651585939" sldId="470"/>
        </pc:sldMkLst>
      </pc:sldChg>
      <pc:sldChg chg="add del setBg">
        <pc:chgData name="Edith Swerts | GoodPlanet Belgium" userId="8af9154f-b975-473a-ad1c-7b4c64db452d" providerId="ADAL" clId="{3478F210-668C-4F7E-A3F5-73B61D06DD43}" dt="2020-12-21T11:40:23.391" v="4807" actId="47"/>
        <pc:sldMkLst>
          <pc:docMk/>
          <pc:sldMk cId="793213297" sldId="471"/>
        </pc:sldMkLst>
      </pc:sldChg>
      <pc:sldChg chg="addSp delSp modSp add mod modNotesTx">
        <pc:chgData name="Edith Swerts | GoodPlanet Belgium" userId="8af9154f-b975-473a-ad1c-7b4c64db452d" providerId="ADAL" clId="{3478F210-668C-4F7E-A3F5-73B61D06DD43}" dt="2020-12-21T21:28:15.781" v="13146" actId="1076"/>
        <pc:sldMkLst>
          <pc:docMk/>
          <pc:sldMk cId="1817833419" sldId="471"/>
        </pc:sldMkLst>
        <pc:spChg chg="add del mod">
          <ac:chgData name="Edith Swerts | GoodPlanet Belgium" userId="8af9154f-b975-473a-ad1c-7b4c64db452d" providerId="ADAL" clId="{3478F210-668C-4F7E-A3F5-73B61D06DD43}" dt="2020-12-21T11:48:43.773" v="4934" actId="404"/>
          <ac:spMkLst>
            <pc:docMk/>
            <pc:sldMk cId="1817833419" sldId="471"/>
            <ac:spMk id="2" creationId="{00000000-0000-0000-0000-000000000000}"/>
          </ac:spMkLst>
        </pc:spChg>
        <pc:spChg chg="add del mod">
          <ac:chgData name="Edith Swerts | GoodPlanet Belgium" userId="8af9154f-b975-473a-ad1c-7b4c64db452d" providerId="ADAL" clId="{3478F210-668C-4F7E-A3F5-73B61D06DD43}" dt="2020-12-21T21:28:15.781" v="13146" actId="1076"/>
          <ac:spMkLst>
            <pc:docMk/>
            <pc:sldMk cId="1817833419" sldId="471"/>
            <ac:spMk id="8" creationId="{00000000-0000-0000-0000-000000000000}"/>
          </ac:spMkLst>
        </pc:spChg>
        <pc:spChg chg="add del mod">
          <ac:chgData name="Edith Swerts | GoodPlanet Belgium" userId="8af9154f-b975-473a-ad1c-7b4c64db452d" providerId="ADAL" clId="{3478F210-668C-4F7E-A3F5-73B61D06DD43}" dt="2020-12-21T11:51:54.536" v="4957" actId="478"/>
          <ac:spMkLst>
            <pc:docMk/>
            <pc:sldMk cId="1817833419" sldId="471"/>
            <ac:spMk id="11" creationId="{03D65766-D528-4ADA-9432-496170B2F473}"/>
          </ac:spMkLst>
        </pc:spChg>
        <pc:spChg chg="add mod">
          <ac:chgData name="Edith Swerts | GoodPlanet Belgium" userId="8af9154f-b975-473a-ad1c-7b4c64db452d" providerId="ADAL" clId="{3478F210-668C-4F7E-A3F5-73B61D06DD43}" dt="2020-12-21T21:28:15.781" v="13146" actId="1076"/>
          <ac:spMkLst>
            <pc:docMk/>
            <pc:sldMk cId="1817833419" sldId="471"/>
            <ac:spMk id="12" creationId="{614CDA67-8794-4AC4-849C-E56191296BCC}"/>
          </ac:spMkLst>
        </pc:spChg>
        <pc:picChg chg="add mod">
          <ac:chgData name="Edith Swerts | GoodPlanet Belgium" userId="8af9154f-b975-473a-ad1c-7b4c64db452d" providerId="ADAL" clId="{3478F210-668C-4F7E-A3F5-73B61D06DD43}" dt="2020-12-21T11:52:20.978" v="4962" actId="1076"/>
          <ac:picMkLst>
            <pc:docMk/>
            <pc:sldMk cId="1817833419" sldId="471"/>
            <ac:picMk id="7" creationId="{8FD5B48A-9D2A-49D5-B4E5-E249E4E32615}"/>
          </ac:picMkLst>
        </pc:picChg>
      </pc:sldChg>
      <pc:sldChg chg="addSp delSp modSp add mod modClrScheme modAnim chgLayout modNotesTx">
        <pc:chgData name="Edith Swerts | GoodPlanet Belgium" userId="8af9154f-b975-473a-ad1c-7b4c64db452d" providerId="ADAL" clId="{3478F210-668C-4F7E-A3F5-73B61D06DD43}" dt="2020-12-23T21:07:40.095" v="21547" actId="404"/>
        <pc:sldMkLst>
          <pc:docMk/>
          <pc:sldMk cId="298810569" sldId="472"/>
        </pc:sldMkLst>
        <pc:spChg chg="add del mod">
          <ac:chgData name="Edith Swerts | GoodPlanet Belgium" userId="8af9154f-b975-473a-ad1c-7b4c64db452d" providerId="ADAL" clId="{3478F210-668C-4F7E-A3F5-73B61D06DD43}" dt="2020-12-21T12:07:44.939" v="5693" actId="478"/>
          <ac:spMkLst>
            <pc:docMk/>
            <pc:sldMk cId="298810569" sldId="472"/>
            <ac:spMk id="5" creationId="{2F8CC6DA-B639-45D6-A56A-E35DD84BFDB4}"/>
          </ac:spMkLst>
        </pc:spChg>
        <pc:spChg chg="del mod">
          <ac:chgData name="Edith Swerts | GoodPlanet Belgium" userId="8af9154f-b975-473a-ad1c-7b4c64db452d" providerId="ADAL" clId="{3478F210-668C-4F7E-A3F5-73B61D06DD43}" dt="2020-12-21T12:07:02.826" v="5683" actId="478"/>
          <ac:spMkLst>
            <pc:docMk/>
            <pc:sldMk cId="298810569" sldId="472"/>
            <ac:spMk id="8" creationId="{00000000-0000-0000-0000-000000000000}"/>
          </ac:spMkLst>
        </pc:spChg>
        <pc:spChg chg="add del mod">
          <ac:chgData name="Edith Swerts | GoodPlanet Belgium" userId="8af9154f-b975-473a-ad1c-7b4c64db452d" providerId="ADAL" clId="{3478F210-668C-4F7E-A3F5-73B61D06DD43}" dt="2020-12-21T12:07:44.939" v="5693" actId="478"/>
          <ac:spMkLst>
            <pc:docMk/>
            <pc:sldMk cId="298810569" sldId="472"/>
            <ac:spMk id="11" creationId="{3F733DDE-3666-43C5-9ACB-BEA117A75272}"/>
          </ac:spMkLst>
        </pc:spChg>
        <pc:spChg chg="add del mod">
          <ac:chgData name="Edith Swerts | GoodPlanet Belgium" userId="8af9154f-b975-473a-ad1c-7b4c64db452d" providerId="ADAL" clId="{3478F210-668C-4F7E-A3F5-73B61D06DD43}" dt="2020-12-21T12:07:44.939" v="5693" actId="478"/>
          <ac:spMkLst>
            <pc:docMk/>
            <pc:sldMk cId="298810569" sldId="472"/>
            <ac:spMk id="12" creationId="{8756D998-C6E9-480A-A46B-7EF10110F493}"/>
          </ac:spMkLst>
        </pc:spChg>
        <pc:spChg chg="add del mod">
          <ac:chgData name="Edith Swerts | GoodPlanet Belgium" userId="8af9154f-b975-473a-ad1c-7b4c64db452d" providerId="ADAL" clId="{3478F210-668C-4F7E-A3F5-73B61D06DD43}" dt="2020-12-21T12:08:35.758" v="5701" actId="478"/>
          <ac:spMkLst>
            <pc:docMk/>
            <pc:sldMk cId="298810569" sldId="472"/>
            <ac:spMk id="13" creationId="{91C13D01-353A-4D0D-9C92-5E19165BD623}"/>
          </ac:spMkLst>
        </pc:spChg>
        <pc:spChg chg="add del mod">
          <ac:chgData name="Edith Swerts | GoodPlanet Belgium" userId="8af9154f-b975-473a-ad1c-7b4c64db452d" providerId="ADAL" clId="{3478F210-668C-4F7E-A3F5-73B61D06DD43}" dt="2020-12-21T12:08:35.758" v="5701" actId="478"/>
          <ac:spMkLst>
            <pc:docMk/>
            <pc:sldMk cId="298810569" sldId="472"/>
            <ac:spMk id="14" creationId="{C689982D-3F62-4C8D-9C82-4B93B4EBB2A9}"/>
          </ac:spMkLst>
        </pc:spChg>
        <pc:spChg chg="add mod ord">
          <ac:chgData name="Edith Swerts | GoodPlanet Belgium" userId="8af9154f-b975-473a-ad1c-7b4c64db452d" providerId="ADAL" clId="{3478F210-668C-4F7E-A3F5-73B61D06DD43}" dt="2020-12-21T12:07:07.479" v="5684" actId="1076"/>
          <ac:spMkLst>
            <pc:docMk/>
            <pc:sldMk cId="298810569" sldId="472"/>
            <ac:spMk id="17" creationId="{DECD9C54-FE5E-4076-AD6A-E7837AE8E0F4}"/>
          </ac:spMkLst>
        </pc:spChg>
        <pc:spChg chg="add mod ord">
          <ac:chgData name="Edith Swerts | GoodPlanet Belgium" userId="8af9154f-b975-473a-ad1c-7b4c64db452d" providerId="ADAL" clId="{3478F210-668C-4F7E-A3F5-73B61D06DD43}" dt="2020-12-21T13:00:06.833" v="8387" actId="20577"/>
          <ac:spMkLst>
            <pc:docMk/>
            <pc:sldMk cId="298810569" sldId="472"/>
            <ac:spMk id="18" creationId="{E25BB5F9-6F86-47C3-8973-F9841F748A4C}"/>
          </ac:spMkLst>
        </pc:spChg>
        <pc:spChg chg="add mod ord">
          <ac:chgData name="Edith Swerts | GoodPlanet Belgium" userId="8af9154f-b975-473a-ad1c-7b4c64db452d" providerId="ADAL" clId="{3478F210-668C-4F7E-A3F5-73B61D06DD43}" dt="2020-12-23T21:07:40.095" v="21547" actId="404"/>
          <ac:spMkLst>
            <pc:docMk/>
            <pc:sldMk cId="298810569" sldId="472"/>
            <ac:spMk id="19" creationId="{008754AD-DCFB-451E-9377-B431451B4A4B}"/>
          </ac:spMkLst>
        </pc:spChg>
        <pc:spChg chg="add mod">
          <ac:chgData name="Edith Swerts | GoodPlanet Belgium" userId="8af9154f-b975-473a-ad1c-7b4c64db452d" providerId="ADAL" clId="{3478F210-668C-4F7E-A3F5-73B61D06DD43}" dt="2020-12-21T12:11:13.900" v="5737" actId="1076"/>
          <ac:spMkLst>
            <pc:docMk/>
            <pc:sldMk cId="298810569" sldId="472"/>
            <ac:spMk id="20" creationId="{E34EF55F-A40E-43EC-AC89-613C1D6DA43A}"/>
          </ac:spMkLst>
        </pc:spChg>
        <pc:spChg chg="add mod">
          <ac:chgData name="Edith Swerts | GoodPlanet Belgium" userId="8af9154f-b975-473a-ad1c-7b4c64db452d" providerId="ADAL" clId="{3478F210-668C-4F7E-A3F5-73B61D06DD43}" dt="2020-12-21T12:11:20.528" v="5739" actId="1076"/>
          <ac:spMkLst>
            <pc:docMk/>
            <pc:sldMk cId="298810569" sldId="472"/>
            <ac:spMk id="24" creationId="{1CD39417-7DC1-47A8-833F-6052CAA0479E}"/>
          </ac:spMkLst>
        </pc:spChg>
        <pc:picChg chg="del">
          <ac:chgData name="Edith Swerts | GoodPlanet Belgium" userId="8af9154f-b975-473a-ad1c-7b4c64db452d" providerId="ADAL" clId="{3478F210-668C-4F7E-A3F5-73B61D06DD43}" dt="2020-12-21T12:11:42.807" v="5742" actId="478"/>
          <ac:picMkLst>
            <pc:docMk/>
            <pc:sldMk cId="298810569" sldId="472"/>
            <ac:picMk id="10" creationId="{00000000-0000-0000-0000-000000000000}"/>
          </ac:picMkLst>
        </pc:picChg>
        <pc:cxnChg chg="add del mod">
          <ac:chgData name="Edith Swerts | GoodPlanet Belgium" userId="8af9154f-b975-473a-ad1c-7b4c64db452d" providerId="ADAL" clId="{3478F210-668C-4F7E-A3F5-73B61D06DD43}" dt="2020-12-21T12:05:32.546" v="5656" actId="478"/>
          <ac:cxnSpMkLst>
            <pc:docMk/>
            <pc:sldMk cId="298810569" sldId="472"/>
            <ac:cxnSpMk id="4" creationId="{CE514E0A-4E05-49E4-A3D2-B9945B3B1BCA}"/>
          </ac:cxnSpMkLst>
        </pc:cxnChg>
        <pc:cxnChg chg="add del mod">
          <ac:chgData name="Edith Swerts | GoodPlanet Belgium" userId="8af9154f-b975-473a-ad1c-7b4c64db452d" providerId="ADAL" clId="{3478F210-668C-4F7E-A3F5-73B61D06DD43}" dt="2020-12-21T12:09:37.321" v="5712" actId="478"/>
          <ac:cxnSpMkLst>
            <pc:docMk/>
            <pc:sldMk cId="298810569" sldId="472"/>
            <ac:cxnSpMk id="16" creationId="{FD037834-6D01-4447-B930-E38B06F01BA6}"/>
          </ac:cxnSpMkLst>
        </pc:cxnChg>
        <pc:cxnChg chg="add del mod">
          <ac:chgData name="Edith Swerts | GoodPlanet Belgium" userId="8af9154f-b975-473a-ad1c-7b4c64db452d" providerId="ADAL" clId="{3478F210-668C-4F7E-A3F5-73B61D06DD43}" dt="2020-12-21T12:09:52.908" v="5717" actId="478"/>
          <ac:cxnSpMkLst>
            <pc:docMk/>
            <pc:sldMk cId="298810569" sldId="472"/>
            <ac:cxnSpMk id="21" creationId="{ED9184CB-3265-4F71-9658-64044AB5FDA8}"/>
          </ac:cxnSpMkLst>
        </pc:cxnChg>
        <pc:cxnChg chg="del mod">
          <ac:chgData name="Edith Swerts | GoodPlanet Belgium" userId="8af9154f-b975-473a-ad1c-7b4c64db452d" providerId="ADAL" clId="{3478F210-668C-4F7E-A3F5-73B61D06DD43}" dt="2020-12-21T12:11:46.886" v="5744" actId="478"/>
          <ac:cxnSpMkLst>
            <pc:docMk/>
            <pc:sldMk cId="298810569" sldId="472"/>
            <ac:cxnSpMk id="23" creationId="{00000000-0000-0000-0000-000000000000}"/>
          </ac:cxnSpMkLst>
        </pc:cxnChg>
      </pc:sldChg>
      <pc:sldChg chg="add del">
        <pc:chgData name="Edith Swerts | GoodPlanet Belgium" userId="8af9154f-b975-473a-ad1c-7b4c64db452d" providerId="ADAL" clId="{3478F210-668C-4F7E-A3F5-73B61D06DD43}" dt="2020-12-21T11:52:15.462" v="4960"/>
        <pc:sldMkLst>
          <pc:docMk/>
          <pc:sldMk cId="1217189464" sldId="472"/>
        </pc:sldMkLst>
      </pc:sldChg>
      <pc:sldChg chg="addSp delSp modSp add mod modNotesTx">
        <pc:chgData name="Edith Swerts | GoodPlanet Belgium" userId="8af9154f-b975-473a-ad1c-7b4c64db452d" providerId="ADAL" clId="{3478F210-668C-4F7E-A3F5-73B61D06DD43}" dt="2020-12-21T12:59:18.837" v="8382" actId="20577"/>
        <pc:sldMkLst>
          <pc:docMk/>
          <pc:sldMk cId="3214522946" sldId="473"/>
        </pc:sldMkLst>
        <pc:spChg chg="mod">
          <ac:chgData name="Edith Swerts | GoodPlanet Belgium" userId="8af9154f-b975-473a-ad1c-7b4c64db452d" providerId="ADAL" clId="{3478F210-668C-4F7E-A3F5-73B61D06DD43}" dt="2020-12-21T12:17:14.176" v="6004" actId="20577"/>
          <ac:spMkLst>
            <pc:docMk/>
            <pc:sldMk cId="3214522946" sldId="473"/>
            <ac:spMk id="2" creationId="{00000000-0000-0000-0000-000000000000}"/>
          </ac:spMkLst>
        </pc:spChg>
        <pc:spChg chg="mod ord">
          <ac:chgData name="Edith Swerts | GoodPlanet Belgium" userId="8af9154f-b975-473a-ad1c-7b4c64db452d" providerId="ADAL" clId="{3478F210-668C-4F7E-A3F5-73B61D06DD43}" dt="2020-12-21T12:18:58.194" v="6067" actId="14100"/>
          <ac:spMkLst>
            <pc:docMk/>
            <pc:sldMk cId="3214522946" sldId="473"/>
            <ac:spMk id="8" creationId="{00000000-0000-0000-0000-000000000000}"/>
          </ac:spMkLst>
        </pc:spChg>
        <pc:picChg chg="add mod modCrop">
          <ac:chgData name="Edith Swerts | GoodPlanet Belgium" userId="8af9154f-b975-473a-ad1c-7b4c64db452d" providerId="ADAL" clId="{3478F210-668C-4F7E-A3F5-73B61D06DD43}" dt="2020-12-21T12:18:43.354" v="6063" actId="1076"/>
          <ac:picMkLst>
            <pc:docMk/>
            <pc:sldMk cId="3214522946" sldId="473"/>
            <ac:picMk id="4" creationId="{44911053-160C-4ABE-88F9-D54DE3E17062}"/>
          </ac:picMkLst>
        </pc:picChg>
        <pc:picChg chg="del">
          <ac:chgData name="Edith Swerts | GoodPlanet Belgium" userId="8af9154f-b975-473a-ad1c-7b4c64db452d" providerId="ADAL" clId="{3478F210-668C-4F7E-A3F5-73B61D06DD43}" dt="2020-12-21T12:17:47.872" v="6051" actId="478"/>
          <ac:picMkLst>
            <pc:docMk/>
            <pc:sldMk cId="3214522946" sldId="473"/>
            <ac:picMk id="10" creationId="{00000000-0000-0000-0000-000000000000}"/>
          </ac:picMkLst>
        </pc:picChg>
        <pc:cxnChg chg="del mod">
          <ac:chgData name="Edith Swerts | GoodPlanet Belgium" userId="8af9154f-b975-473a-ad1c-7b4c64db452d" providerId="ADAL" clId="{3478F210-668C-4F7E-A3F5-73B61D06DD43}" dt="2020-12-21T12:17:50.141" v="6053" actId="478"/>
          <ac:cxnSpMkLst>
            <pc:docMk/>
            <pc:sldMk cId="3214522946" sldId="473"/>
            <ac:cxnSpMk id="23" creationId="{00000000-0000-0000-0000-000000000000}"/>
          </ac:cxnSpMkLst>
        </pc:cxnChg>
      </pc:sldChg>
      <pc:sldChg chg="addSp delSp modSp add mod modAnim modNotesTx">
        <pc:chgData name="Edith Swerts | GoodPlanet Belgium" userId="8af9154f-b975-473a-ad1c-7b4c64db452d" providerId="ADAL" clId="{3478F210-668C-4F7E-A3F5-73B61D06DD43}" dt="2020-12-23T21:31:06.621" v="22118" actId="1076"/>
        <pc:sldMkLst>
          <pc:docMk/>
          <pc:sldMk cId="3208814339" sldId="474"/>
        </pc:sldMkLst>
        <pc:spChg chg="mod">
          <ac:chgData name="Edith Swerts | GoodPlanet Belgium" userId="8af9154f-b975-473a-ad1c-7b4c64db452d" providerId="ADAL" clId="{3478F210-668C-4F7E-A3F5-73B61D06DD43}" dt="2020-12-21T13:01:40.386" v="8448" actId="404"/>
          <ac:spMkLst>
            <pc:docMk/>
            <pc:sldMk cId="3208814339" sldId="474"/>
            <ac:spMk id="2" creationId="{00000000-0000-0000-0000-000000000000}"/>
          </ac:spMkLst>
        </pc:spChg>
        <pc:spChg chg="mod">
          <ac:chgData name="Edith Swerts | GoodPlanet Belgium" userId="8af9154f-b975-473a-ad1c-7b4c64db452d" providerId="ADAL" clId="{3478F210-668C-4F7E-A3F5-73B61D06DD43}" dt="2020-12-23T21:31:06.621" v="22118" actId="1076"/>
          <ac:spMkLst>
            <pc:docMk/>
            <pc:sldMk cId="3208814339" sldId="474"/>
            <ac:spMk id="8" creationId="{00000000-0000-0000-0000-000000000000}"/>
          </ac:spMkLst>
        </pc:spChg>
        <pc:spChg chg="add mod">
          <ac:chgData name="Edith Swerts | GoodPlanet Belgium" userId="8af9154f-b975-473a-ad1c-7b4c64db452d" providerId="ADAL" clId="{3478F210-668C-4F7E-A3F5-73B61D06DD43}" dt="2020-12-23T21:31:00.005" v="22116" actId="1076"/>
          <ac:spMkLst>
            <pc:docMk/>
            <pc:sldMk cId="3208814339" sldId="474"/>
            <ac:spMk id="11" creationId="{D4E4C4F8-FD62-4307-9EFD-996AD9D089A3}"/>
          </ac:spMkLst>
        </pc:spChg>
        <pc:picChg chg="add del mod modCrop">
          <ac:chgData name="Edith Swerts | GoodPlanet Belgium" userId="8af9154f-b975-473a-ad1c-7b4c64db452d" providerId="ADAL" clId="{3478F210-668C-4F7E-A3F5-73B61D06DD43}" dt="2020-12-21T14:30:09.883" v="8537" actId="21"/>
          <ac:picMkLst>
            <pc:docMk/>
            <pc:sldMk cId="3208814339" sldId="474"/>
            <ac:picMk id="4" creationId="{1852AF87-563E-42F5-851C-BF279A98C0F2}"/>
          </ac:picMkLst>
        </pc:picChg>
        <pc:picChg chg="add mod">
          <ac:chgData name="Edith Swerts | GoodPlanet Belgium" userId="8af9154f-b975-473a-ad1c-7b4c64db452d" providerId="ADAL" clId="{3478F210-668C-4F7E-A3F5-73B61D06DD43}" dt="2020-12-23T21:31:03.041" v="22117" actId="1076"/>
          <ac:picMkLst>
            <pc:docMk/>
            <pc:sldMk cId="3208814339" sldId="474"/>
            <ac:picMk id="7" creationId="{C02EE08C-4DDA-4F14-9678-4B8A8875EAFB}"/>
          </ac:picMkLst>
        </pc:picChg>
      </pc:sldChg>
      <pc:sldChg chg="modSp add modAnim modNotesTx">
        <pc:chgData name="Edith Swerts | GoodPlanet Belgium" userId="8af9154f-b975-473a-ad1c-7b4c64db452d" providerId="ADAL" clId="{3478F210-668C-4F7E-A3F5-73B61D06DD43}" dt="2020-12-23T21:07:25.412" v="21543" actId="404"/>
        <pc:sldMkLst>
          <pc:docMk/>
          <pc:sldMk cId="3848778281" sldId="475"/>
        </pc:sldMkLst>
        <pc:spChg chg="mod">
          <ac:chgData name="Edith Swerts | GoodPlanet Belgium" userId="8af9154f-b975-473a-ad1c-7b4c64db452d" providerId="ADAL" clId="{3478F210-668C-4F7E-A3F5-73B61D06DD43}" dt="2020-12-23T21:07:19.648" v="21541" actId="404"/>
          <ac:spMkLst>
            <pc:docMk/>
            <pc:sldMk cId="3848778281" sldId="475"/>
            <ac:spMk id="18" creationId="{E25BB5F9-6F86-47C3-8973-F9841F748A4C}"/>
          </ac:spMkLst>
        </pc:spChg>
        <pc:spChg chg="mod">
          <ac:chgData name="Edith Swerts | GoodPlanet Belgium" userId="8af9154f-b975-473a-ad1c-7b4c64db452d" providerId="ADAL" clId="{3478F210-668C-4F7E-A3F5-73B61D06DD43}" dt="2020-12-23T21:07:25.412" v="21543" actId="404"/>
          <ac:spMkLst>
            <pc:docMk/>
            <pc:sldMk cId="3848778281" sldId="475"/>
            <ac:spMk id="19" creationId="{008754AD-DCFB-451E-9377-B431451B4A4B}"/>
          </ac:spMkLst>
        </pc:spChg>
      </pc:sldChg>
      <pc:sldChg chg="add ord">
        <pc:chgData name="Edith Swerts | GoodPlanet Belgium" userId="8af9154f-b975-473a-ad1c-7b4c64db452d" providerId="ADAL" clId="{3478F210-668C-4F7E-A3F5-73B61D06DD43}" dt="2020-12-23T21:20:57.232" v="21894"/>
        <pc:sldMkLst>
          <pc:docMk/>
          <pc:sldMk cId="1749120231" sldId="476"/>
        </pc:sldMkLst>
      </pc:sldChg>
      <pc:sldChg chg="addSp modSp new del">
        <pc:chgData name="Edith Swerts | GoodPlanet Belgium" userId="8af9154f-b975-473a-ad1c-7b4c64db452d" providerId="ADAL" clId="{3478F210-668C-4F7E-A3F5-73B61D06DD43}" dt="2020-12-21T14:36:26.738" v="8556" actId="47"/>
        <pc:sldMkLst>
          <pc:docMk/>
          <pc:sldMk cId="1608025102" sldId="477"/>
        </pc:sldMkLst>
        <pc:picChg chg="add mod">
          <ac:chgData name="Edith Swerts | GoodPlanet Belgium" userId="8af9154f-b975-473a-ad1c-7b4c64db452d" providerId="ADAL" clId="{3478F210-668C-4F7E-A3F5-73B61D06DD43}" dt="2020-12-21T14:30:17.472" v="8539"/>
          <ac:picMkLst>
            <pc:docMk/>
            <pc:sldMk cId="1608025102" sldId="477"/>
            <ac:picMk id="2" creationId="{3264379D-1341-4429-881B-079C4B7131F2}"/>
          </ac:picMkLst>
        </pc:picChg>
      </pc:sldChg>
      <pc:sldChg chg="delSp add del mod">
        <pc:chgData name="Edith Swerts | GoodPlanet Belgium" userId="8af9154f-b975-473a-ad1c-7b4c64db452d" providerId="ADAL" clId="{3478F210-668C-4F7E-A3F5-73B61D06DD43}" dt="2020-12-21T14:36:25.459" v="8555" actId="47"/>
        <pc:sldMkLst>
          <pc:docMk/>
          <pc:sldMk cId="2789692878" sldId="478"/>
        </pc:sldMkLst>
        <pc:picChg chg="del">
          <ac:chgData name="Edith Swerts | GoodPlanet Belgium" userId="8af9154f-b975-473a-ad1c-7b4c64db452d" providerId="ADAL" clId="{3478F210-668C-4F7E-A3F5-73B61D06DD43}" dt="2020-12-21T14:30:45.046" v="8542" actId="21"/>
          <ac:picMkLst>
            <pc:docMk/>
            <pc:sldMk cId="2789692878" sldId="478"/>
            <ac:picMk id="2" creationId="{3264379D-1341-4429-881B-079C4B7131F2}"/>
          </ac:picMkLst>
        </pc:picChg>
      </pc:sldChg>
      <pc:sldChg chg="addSp delSp modSp add mod modNotesTx">
        <pc:chgData name="Edith Swerts | GoodPlanet Belgium" userId="8af9154f-b975-473a-ad1c-7b4c64db452d" providerId="ADAL" clId="{3478F210-668C-4F7E-A3F5-73B61D06DD43}" dt="2020-12-21T15:10:02.956" v="11974" actId="115"/>
        <pc:sldMkLst>
          <pc:docMk/>
          <pc:sldMk cId="810070373" sldId="479"/>
        </pc:sldMkLst>
        <pc:spChg chg="del">
          <ac:chgData name="Edith Swerts | GoodPlanet Belgium" userId="8af9154f-b975-473a-ad1c-7b4c64db452d" providerId="ADAL" clId="{3478F210-668C-4F7E-A3F5-73B61D06DD43}" dt="2020-12-21T14:30:48.787" v="8543" actId="478"/>
          <ac:spMkLst>
            <pc:docMk/>
            <pc:sldMk cId="810070373" sldId="479"/>
            <ac:spMk id="2" creationId="{00000000-0000-0000-0000-000000000000}"/>
          </ac:spMkLst>
        </pc:spChg>
        <pc:spChg chg="add mod">
          <ac:chgData name="Edith Swerts | GoodPlanet Belgium" userId="8af9154f-b975-473a-ad1c-7b4c64db452d" providerId="ADAL" clId="{3478F210-668C-4F7E-A3F5-73B61D06DD43}" dt="2020-12-21T14:41:14.145" v="8683" actId="20577"/>
          <ac:spMkLst>
            <pc:docMk/>
            <pc:sldMk cId="810070373" sldId="479"/>
            <ac:spMk id="6" creationId="{8039F83B-4109-4FCD-96A4-455DF1360106}"/>
          </ac:spMkLst>
        </pc:spChg>
        <pc:spChg chg="del">
          <ac:chgData name="Edith Swerts | GoodPlanet Belgium" userId="8af9154f-b975-473a-ad1c-7b4c64db452d" providerId="ADAL" clId="{3478F210-668C-4F7E-A3F5-73B61D06DD43}" dt="2020-12-21T14:30:51.421" v="8544" actId="478"/>
          <ac:spMkLst>
            <pc:docMk/>
            <pc:sldMk cId="810070373" sldId="479"/>
            <ac:spMk id="8" creationId="{00000000-0000-0000-0000-000000000000}"/>
          </ac:spMkLst>
        </pc:spChg>
        <pc:picChg chg="add mod">
          <ac:chgData name="Edith Swerts | GoodPlanet Belgium" userId="8af9154f-b975-473a-ad1c-7b4c64db452d" providerId="ADAL" clId="{3478F210-668C-4F7E-A3F5-73B61D06DD43}" dt="2020-12-21T14:40:49.574" v="8663" actId="1076"/>
          <ac:picMkLst>
            <pc:docMk/>
            <pc:sldMk cId="810070373" sldId="479"/>
            <ac:picMk id="7" creationId="{8F6924AC-0511-430E-9F1A-6220CA54C18A}"/>
          </ac:picMkLst>
        </pc:picChg>
      </pc:sldChg>
      <pc:sldChg chg="add del">
        <pc:chgData name="Edith Swerts | GoodPlanet Belgium" userId="8af9154f-b975-473a-ad1c-7b4c64db452d" providerId="ADAL" clId="{3478F210-668C-4F7E-A3F5-73B61D06DD43}" dt="2020-12-21T15:09:42.800" v="11949" actId="47"/>
        <pc:sldMkLst>
          <pc:docMk/>
          <pc:sldMk cId="3924179329" sldId="480"/>
        </pc:sldMkLst>
      </pc:sldChg>
      <pc:sldChg chg="modSp add mod">
        <pc:chgData name="Edith Swerts | GoodPlanet Belgium" userId="8af9154f-b975-473a-ad1c-7b4c64db452d" providerId="ADAL" clId="{3478F210-668C-4F7E-A3F5-73B61D06DD43}" dt="2020-12-21T15:09:19.263" v="11947" actId="207"/>
        <pc:sldMkLst>
          <pc:docMk/>
          <pc:sldMk cId="2995144237" sldId="481"/>
        </pc:sldMkLst>
        <pc:spChg chg="mod">
          <ac:chgData name="Edith Swerts | GoodPlanet Belgium" userId="8af9154f-b975-473a-ad1c-7b4c64db452d" providerId="ADAL" clId="{3478F210-668C-4F7E-A3F5-73B61D06DD43}" dt="2020-12-21T15:09:19.263" v="11947" actId="207"/>
          <ac:spMkLst>
            <pc:docMk/>
            <pc:sldMk cId="2995144237" sldId="481"/>
            <ac:spMk id="8" creationId="{00000000-0000-0000-0000-000000000000}"/>
          </ac:spMkLst>
        </pc:spChg>
        <pc:spChg chg="mod">
          <ac:chgData name="Edith Swerts | GoodPlanet Belgium" userId="8af9154f-b975-473a-ad1c-7b4c64db452d" providerId="ADAL" clId="{3478F210-668C-4F7E-A3F5-73B61D06DD43}" dt="2020-12-21T15:09:13.730" v="11945" actId="207"/>
          <ac:spMkLst>
            <pc:docMk/>
            <pc:sldMk cId="2995144237" sldId="481"/>
            <ac:spMk id="11" creationId="{5570B0DF-AACC-47C8-8FEB-C533F0D5301F}"/>
          </ac:spMkLst>
        </pc:spChg>
      </pc:sldChg>
      <pc:sldChg chg="add">
        <pc:chgData name="Edith Swerts | GoodPlanet Belgium" userId="8af9154f-b975-473a-ad1c-7b4c64db452d" providerId="ADAL" clId="{3478F210-668C-4F7E-A3F5-73B61D06DD43}" dt="2020-12-21T15:09:34.527" v="11948"/>
        <pc:sldMkLst>
          <pc:docMk/>
          <pc:sldMk cId="2997521002" sldId="482"/>
        </pc:sldMkLst>
      </pc:sldChg>
      <pc:sldChg chg="addSp delSp modSp add mod ord">
        <pc:chgData name="Edith Swerts | GoodPlanet Belgium" userId="8af9154f-b975-473a-ad1c-7b4c64db452d" providerId="ADAL" clId="{3478F210-668C-4F7E-A3F5-73B61D06DD43}" dt="2020-12-21T21:05:26.725" v="12404" actId="1076"/>
        <pc:sldMkLst>
          <pc:docMk/>
          <pc:sldMk cId="3770346087" sldId="483"/>
        </pc:sldMkLst>
        <pc:spChg chg="mod">
          <ac:chgData name="Edith Swerts | GoodPlanet Belgium" userId="8af9154f-b975-473a-ad1c-7b4c64db452d" providerId="ADAL" clId="{3478F210-668C-4F7E-A3F5-73B61D06DD43}" dt="2020-12-21T20:58:45.775" v="12384" actId="403"/>
          <ac:spMkLst>
            <pc:docMk/>
            <pc:sldMk cId="3770346087" sldId="483"/>
            <ac:spMk id="2" creationId="{00000000-0000-0000-0000-000000000000}"/>
          </ac:spMkLst>
        </pc:spChg>
        <pc:spChg chg="del mod">
          <ac:chgData name="Edith Swerts | GoodPlanet Belgium" userId="8af9154f-b975-473a-ad1c-7b4c64db452d" providerId="ADAL" clId="{3478F210-668C-4F7E-A3F5-73B61D06DD43}" dt="2020-12-21T20:58:55.734" v="12385" actId="478"/>
          <ac:spMkLst>
            <pc:docMk/>
            <pc:sldMk cId="3770346087" sldId="483"/>
            <ac:spMk id="8" creationId="{00000000-0000-0000-0000-000000000000}"/>
          </ac:spMkLst>
        </pc:spChg>
        <pc:spChg chg="add mod">
          <ac:chgData name="Edith Swerts | GoodPlanet Belgium" userId="8af9154f-b975-473a-ad1c-7b4c64db452d" providerId="ADAL" clId="{3478F210-668C-4F7E-A3F5-73B61D06DD43}" dt="2020-12-21T21:05:26.725" v="12404" actId="1076"/>
          <ac:spMkLst>
            <pc:docMk/>
            <pc:sldMk cId="3770346087" sldId="483"/>
            <ac:spMk id="11" creationId="{55EC83C8-E9AC-408C-BF40-2A4928DE4264}"/>
          </ac:spMkLst>
        </pc:spChg>
        <pc:spChg chg="add mod">
          <ac:chgData name="Edith Swerts | GoodPlanet Belgium" userId="8af9154f-b975-473a-ad1c-7b4c64db452d" providerId="ADAL" clId="{3478F210-668C-4F7E-A3F5-73B61D06DD43}" dt="2020-12-21T21:05:20.902" v="12402" actId="1076"/>
          <ac:spMkLst>
            <pc:docMk/>
            <pc:sldMk cId="3770346087" sldId="483"/>
            <ac:spMk id="12" creationId="{C4258B1D-EAF8-4138-96BB-7007DCFD5AFF}"/>
          </ac:spMkLst>
        </pc:spChg>
        <pc:picChg chg="add del mod">
          <ac:chgData name="Edith Swerts | GoodPlanet Belgium" userId="8af9154f-b975-473a-ad1c-7b4c64db452d" providerId="ADAL" clId="{3478F210-668C-4F7E-A3F5-73B61D06DD43}" dt="2020-12-21T20:50:12.003" v="12238" actId="21"/>
          <ac:picMkLst>
            <pc:docMk/>
            <pc:sldMk cId="3770346087" sldId="483"/>
            <ac:picMk id="4" creationId="{EE9615C4-A21D-4C5A-904D-55FE0EF1360E}"/>
          </ac:picMkLst>
        </pc:picChg>
      </pc:sldChg>
      <pc:sldChg chg="addSp delSp modSp new del mod">
        <pc:chgData name="Edith Swerts | GoodPlanet Belgium" userId="8af9154f-b975-473a-ad1c-7b4c64db452d" providerId="ADAL" clId="{3478F210-668C-4F7E-A3F5-73B61D06DD43}" dt="2020-12-21T15:23:46.339" v="12105" actId="47"/>
        <pc:sldMkLst>
          <pc:docMk/>
          <pc:sldMk cId="4062719396" sldId="484"/>
        </pc:sldMkLst>
        <pc:picChg chg="add del mod">
          <ac:chgData name="Edith Swerts | GoodPlanet Belgium" userId="8af9154f-b975-473a-ad1c-7b4c64db452d" providerId="ADAL" clId="{3478F210-668C-4F7E-A3F5-73B61D06DD43}" dt="2020-12-21T15:23:44.196" v="12103" actId="21"/>
          <ac:picMkLst>
            <pc:docMk/>
            <pc:sldMk cId="4062719396" sldId="484"/>
            <ac:picMk id="3" creationId="{F8B53B8C-C0A1-4BA9-AAA7-FD2C4F030A17}"/>
          </ac:picMkLst>
        </pc:picChg>
      </pc:sldChg>
      <pc:sldChg chg="new del">
        <pc:chgData name="Edith Swerts | GoodPlanet Belgium" userId="8af9154f-b975-473a-ad1c-7b4c64db452d" providerId="ADAL" clId="{3478F210-668C-4F7E-A3F5-73B61D06DD43}" dt="2020-12-21T15:23:45.854" v="12104" actId="47"/>
        <pc:sldMkLst>
          <pc:docMk/>
          <pc:sldMk cId="139216592" sldId="485"/>
        </pc:sldMkLst>
      </pc:sldChg>
      <pc:sldChg chg="addSp delSp modSp add mod modNotesTx">
        <pc:chgData name="Edith Swerts | GoodPlanet Belgium" userId="8af9154f-b975-473a-ad1c-7b4c64db452d" providerId="ADAL" clId="{3478F210-668C-4F7E-A3F5-73B61D06DD43}" dt="2020-12-23T17:17:53.749" v="20458" actId="113"/>
        <pc:sldMkLst>
          <pc:docMk/>
          <pc:sldMk cId="389025205" sldId="486"/>
        </pc:sldMkLst>
        <pc:spChg chg="mod">
          <ac:chgData name="Edith Swerts | GoodPlanet Belgium" userId="8af9154f-b975-473a-ad1c-7b4c64db452d" providerId="ADAL" clId="{3478F210-668C-4F7E-A3F5-73B61D06DD43}" dt="2020-12-23T14:08:32.700" v="16854" actId="404"/>
          <ac:spMkLst>
            <pc:docMk/>
            <pc:sldMk cId="389025205" sldId="486"/>
            <ac:spMk id="2" creationId="{00000000-0000-0000-0000-000000000000}"/>
          </ac:spMkLst>
        </pc:spChg>
        <pc:spChg chg="del mod">
          <ac:chgData name="Edith Swerts | GoodPlanet Belgium" userId="8af9154f-b975-473a-ad1c-7b4c64db452d" providerId="ADAL" clId="{3478F210-668C-4F7E-A3F5-73B61D06DD43}" dt="2020-12-23T14:08:35.772" v="16856" actId="478"/>
          <ac:spMkLst>
            <pc:docMk/>
            <pc:sldMk cId="389025205" sldId="486"/>
            <ac:spMk id="8" creationId="{00000000-0000-0000-0000-000000000000}"/>
          </ac:spMkLst>
        </pc:spChg>
        <pc:picChg chg="del">
          <ac:chgData name="Edith Swerts | GoodPlanet Belgium" userId="8af9154f-b975-473a-ad1c-7b4c64db452d" providerId="ADAL" clId="{3478F210-668C-4F7E-A3F5-73B61D06DD43}" dt="2020-12-21T15:23:35.832" v="12101" actId="478"/>
          <ac:picMkLst>
            <pc:docMk/>
            <pc:sldMk cId="389025205" sldId="486"/>
            <ac:picMk id="4" creationId="{EC666A8E-9D20-4077-944A-93ADCF5307E6}"/>
          </ac:picMkLst>
        </pc:picChg>
        <pc:picChg chg="del">
          <ac:chgData name="Edith Swerts | GoodPlanet Belgium" userId="8af9154f-b975-473a-ad1c-7b4c64db452d" providerId="ADAL" clId="{3478F210-668C-4F7E-A3F5-73B61D06DD43}" dt="2020-12-23T14:08:43.516" v="16858" actId="478"/>
          <ac:picMkLst>
            <pc:docMk/>
            <pc:sldMk cId="389025205" sldId="486"/>
            <ac:picMk id="10" creationId="{00000000-0000-0000-0000-000000000000}"/>
          </ac:picMkLst>
        </pc:picChg>
        <pc:picChg chg="add mod">
          <ac:chgData name="Edith Swerts | GoodPlanet Belgium" userId="8af9154f-b975-473a-ad1c-7b4c64db452d" providerId="ADAL" clId="{3478F210-668C-4F7E-A3F5-73B61D06DD43}" dt="2020-12-23T14:08:58.420" v="16863" actId="1076"/>
          <ac:picMkLst>
            <pc:docMk/>
            <pc:sldMk cId="389025205" sldId="486"/>
            <ac:picMk id="11" creationId="{D098A89F-1AA0-4EA8-9873-136091DF4018}"/>
          </ac:picMkLst>
        </pc:picChg>
        <pc:cxnChg chg="del">
          <ac:chgData name="Edith Swerts | GoodPlanet Belgium" userId="8af9154f-b975-473a-ad1c-7b4c64db452d" providerId="ADAL" clId="{3478F210-668C-4F7E-A3F5-73B61D06DD43}" dt="2020-12-23T14:08:45.387" v="16859" actId="478"/>
          <ac:cxnSpMkLst>
            <pc:docMk/>
            <pc:sldMk cId="389025205" sldId="486"/>
            <ac:cxnSpMk id="23" creationId="{00000000-0000-0000-0000-000000000000}"/>
          </ac:cxnSpMkLst>
        </pc:cxnChg>
      </pc:sldChg>
      <pc:sldChg chg="add ord">
        <pc:chgData name="Edith Swerts | GoodPlanet Belgium" userId="8af9154f-b975-473a-ad1c-7b4c64db452d" providerId="ADAL" clId="{3478F210-668C-4F7E-A3F5-73B61D06DD43}" dt="2020-12-23T21:25:57.705" v="22081"/>
        <pc:sldMkLst>
          <pc:docMk/>
          <pc:sldMk cId="1140658602" sldId="487"/>
        </pc:sldMkLst>
      </pc:sldChg>
      <pc:sldChg chg="addSp modSp add mod modNotesTx">
        <pc:chgData name="Edith Swerts | GoodPlanet Belgium" userId="8af9154f-b975-473a-ad1c-7b4c64db452d" providerId="ADAL" clId="{3478F210-668C-4F7E-A3F5-73B61D06DD43}" dt="2020-12-23T21:14:44.446" v="21714" actId="1076"/>
        <pc:sldMkLst>
          <pc:docMk/>
          <pc:sldMk cId="1713450147" sldId="488"/>
        </pc:sldMkLst>
        <pc:spChg chg="mod">
          <ac:chgData name="Edith Swerts | GoodPlanet Belgium" userId="8af9154f-b975-473a-ad1c-7b4c64db452d" providerId="ADAL" clId="{3478F210-668C-4F7E-A3F5-73B61D06DD43}" dt="2020-12-23T21:14:42.531" v="21713" actId="20577"/>
          <ac:spMkLst>
            <pc:docMk/>
            <pc:sldMk cId="1713450147" sldId="488"/>
            <ac:spMk id="2" creationId="{00000000-0000-0000-0000-000000000000}"/>
          </ac:spMkLst>
        </pc:spChg>
        <pc:spChg chg="add mod">
          <ac:chgData name="Edith Swerts | GoodPlanet Belgium" userId="8af9154f-b975-473a-ad1c-7b4c64db452d" providerId="ADAL" clId="{3478F210-668C-4F7E-A3F5-73B61D06DD43}" dt="2020-12-23T21:12:26.397" v="21689" actId="1076"/>
          <ac:spMkLst>
            <pc:docMk/>
            <pc:sldMk cId="1713450147" sldId="488"/>
            <ac:spMk id="3" creationId="{216EA970-A2A1-42CD-9CFA-A5E32280C89F}"/>
          </ac:spMkLst>
        </pc:spChg>
        <pc:spChg chg="mod">
          <ac:chgData name="Edith Swerts | GoodPlanet Belgium" userId="8af9154f-b975-473a-ad1c-7b4c64db452d" providerId="ADAL" clId="{3478F210-668C-4F7E-A3F5-73B61D06DD43}" dt="2020-12-23T21:14:44.446" v="21714" actId="1076"/>
          <ac:spMkLst>
            <pc:docMk/>
            <pc:sldMk cId="1713450147" sldId="488"/>
            <ac:spMk id="8" creationId="{00000000-0000-0000-0000-000000000000}"/>
          </ac:spMkLst>
        </pc:spChg>
        <pc:picChg chg="add mod">
          <ac:chgData name="Edith Swerts | GoodPlanet Belgium" userId="8af9154f-b975-473a-ad1c-7b4c64db452d" providerId="ADAL" clId="{3478F210-668C-4F7E-A3F5-73B61D06DD43}" dt="2020-12-21T20:50:26.407" v="12244" actId="1076"/>
          <ac:picMkLst>
            <pc:docMk/>
            <pc:sldMk cId="1713450147" sldId="488"/>
            <ac:picMk id="7" creationId="{4FD13475-ACC5-4F8C-BC87-4D50154D1B17}"/>
          </ac:picMkLst>
        </pc:picChg>
      </pc:sldChg>
      <pc:sldChg chg="addSp delSp modSp add mod">
        <pc:chgData name="Edith Swerts | GoodPlanet Belgium" userId="8af9154f-b975-473a-ad1c-7b4c64db452d" providerId="ADAL" clId="{3478F210-668C-4F7E-A3F5-73B61D06DD43}" dt="2020-12-21T21:31:00.055" v="13152" actId="1076"/>
        <pc:sldMkLst>
          <pc:docMk/>
          <pc:sldMk cId="2541534457" sldId="489"/>
        </pc:sldMkLst>
        <pc:spChg chg="mod">
          <ac:chgData name="Edith Swerts | GoodPlanet Belgium" userId="8af9154f-b975-473a-ad1c-7b4c64db452d" providerId="ADAL" clId="{3478F210-668C-4F7E-A3F5-73B61D06DD43}" dt="2020-12-21T20:53:04.886" v="12273" actId="20577"/>
          <ac:spMkLst>
            <pc:docMk/>
            <pc:sldMk cId="2541534457" sldId="489"/>
            <ac:spMk id="2" creationId="{00000000-0000-0000-0000-000000000000}"/>
          </ac:spMkLst>
        </pc:spChg>
        <pc:spChg chg="add mod">
          <ac:chgData name="Edith Swerts | GoodPlanet Belgium" userId="8af9154f-b975-473a-ad1c-7b4c64db452d" providerId="ADAL" clId="{3478F210-668C-4F7E-A3F5-73B61D06DD43}" dt="2020-12-21T20:54:55.793" v="12286" actId="14100"/>
          <ac:spMkLst>
            <pc:docMk/>
            <pc:sldMk cId="2541534457" sldId="489"/>
            <ac:spMk id="7" creationId="{A5482E63-A8FB-4308-9DA6-C7FFEF5D9A2C}"/>
          </ac:spMkLst>
        </pc:spChg>
        <pc:spChg chg="del">
          <ac:chgData name="Edith Swerts | GoodPlanet Belgium" userId="8af9154f-b975-473a-ad1c-7b4c64db452d" providerId="ADAL" clId="{3478F210-668C-4F7E-A3F5-73B61D06DD43}" dt="2020-12-21T20:55:40.596" v="12299" actId="478"/>
          <ac:spMkLst>
            <pc:docMk/>
            <pc:sldMk cId="2541534457" sldId="489"/>
            <ac:spMk id="8" creationId="{00000000-0000-0000-0000-000000000000}"/>
          </ac:spMkLst>
        </pc:spChg>
        <pc:spChg chg="add mod">
          <ac:chgData name="Edith Swerts | GoodPlanet Belgium" userId="8af9154f-b975-473a-ad1c-7b4c64db452d" providerId="ADAL" clId="{3478F210-668C-4F7E-A3F5-73B61D06DD43}" dt="2020-12-21T21:30:49.622" v="13150" actId="1076"/>
          <ac:spMkLst>
            <pc:docMk/>
            <pc:sldMk cId="2541534457" sldId="489"/>
            <ac:spMk id="11" creationId="{E8B575FD-F015-4ED2-B091-ACB9A3237CDA}"/>
          </ac:spMkLst>
        </pc:spChg>
        <pc:picChg chg="add mod">
          <ac:chgData name="Edith Swerts | GoodPlanet Belgium" userId="8af9154f-b975-473a-ad1c-7b4c64db452d" providerId="ADAL" clId="{3478F210-668C-4F7E-A3F5-73B61D06DD43}" dt="2020-12-21T21:31:00.055" v="13152" actId="1076"/>
          <ac:picMkLst>
            <pc:docMk/>
            <pc:sldMk cId="2541534457" sldId="489"/>
            <ac:picMk id="12" creationId="{85623D44-6A7B-4574-A14B-69F531FB8905}"/>
          </ac:picMkLst>
        </pc:picChg>
      </pc:sldChg>
      <pc:sldChg chg="add">
        <pc:chgData name="Edith Swerts | GoodPlanet Belgium" userId="8af9154f-b975-473a-ad1c-7b4c64db452d" providerId="ADAL" clId="{3478F210-668C-4F7E-A3F5-73B61D06DD43}" dt="2020-12-21T21:05:55.450" v="12405"/>
        <pc:sldMkLst>
          <pc:docMk/>
          <pc:sldMk cId="925238318" sldId="490"/>
        </pc:sldMkLst>
      </pc:sldChg>
      <pc:sldChg chg="modSp add mod">
        <pc:chgData name="Edith Swerts | GoodPlanet Belgium" userId="8af9154f-b975-473a-ad1c-7b4c64db452d" providerId="ADAL" clId="{3478F210-668C-4F7E-A3F5-73B61D06DD43}" dt="2020-12-21T21:06:34.309" v="12409" actId="207"/>
        <pc:sldMkLst>
          <pc:docMk/>
          <pc:sldMk cId="906864669" sldId="491"/>
        </pc:sldMkLst>
        <pc:spChg chg="mod">
          <ac:chgData name="Edith Swerts | GoodPlanet Belgium" userId="8af9154f-b975-473a-ad1c-7b4c64db452d" providerId="ADAL" clId="{3478F210-668C-4F7E-A3F5-73B61D06DD43}" dt="2020-12-21T21:06:34.309" v="12409" actId="207"/>
          <ac:spMkLst>
            <pc:docMk/>
            <pc:sldMk cId="906864669" sldId="491"/>
            <ac:spMk id="11" creationId="{5570B0DF-AACC-47C8-8FEB-C533F0D5301F}"/>
          </ac:spMkLst>
        </pc:spChg>
        <pc:spChg chg="mod">
          <ac:chgData name="Edith Swerts | GoodPlanet Belgium" userId="8af9154f-b975-473a-ad1c-7b4c64db452d" providerId="ADAL" clId="{3478F210-668C-4F7E-A3F5-73B61D06DD43}" dt="2020-12-21T21:06:28.821" v="12407" actId="207"/>
          <ac:spMkLst>
            <pc:docMk/>
            <pc:sldMk cId="906864669" sldId="491"/>
            <ac:spMk id="12" creationId="{C230559A-298B-4A06-AC23-F6BA85590B68}"/>
          </ac:spMkLst>
        </pc:spChg>
      </pc:sldChg>
      <pc:sldChg chg="add del">
        <pc:chgData name="Edith Swerts | GoodPlanet Belgium" userId="8af9154f-b975-473a-ad1c-7b4c64db452d" providerId="ADAL" clId="{3478F210-668C-4F7E-A3F5-73B61D06DD43}" dt="2020-12-23T11:13:21.659" v="14707" actId="47"/>
        <pc:sldMkLst>
          <pc:docMk/>
          <pc:sldMk cId="901249123" sldId="492"/>
        </pc:sldMkLst>
      </pc:sldChg>
      <pc:sldChg chg="add">
        <pc:chgData name="Edith Swerts | GoodPlanet Belgium" userId="8af9154f-b975-473a-ad1c-7b4c64db452d" providerId="ADAL" clId="{3478F210-668C-4F7E-A3F5-73B61D06DD43}" dt="2020-12-21T21:07:53.503" v="12415"/>
        <pc:sldMkLst>
          <pc:docMk/>
          <pc:sldMk cId="4294035278" sldId="493"/>
        </pc:sldMkLst>
      </pc:sldChg>
      <pc:sldChg chg="modSp add mod">
        <pc:chgData name="Edith Swerts | GoodPlanet Belgium" userId="8af9154f-b975-473a-ad1c-7b4c64db452d" providerId="ADAL" clId="{3478F210-668C-4F7E-A3F5-73B61D06DD43}" dt="2020-12-21T21:08:08.059" v="12419" actId="207"/>
        <pc:sldMkLst>
          <pc:docMk/>
          <pc:sldMk cId="1262793173" sldId="494"/>
        </pc:sldMkLst>
        <pc:spChg chg="mod">
          <ac:chgData name="Edith Swerts | GoodPlanet Belgium" userId="8af9154f-b975-473a-ad1c-7b4c64db452d" providerId="ADAL" clId="{3478F210-668C-4F7E-A3F5-73B61D06DD43}" dt="2020-12-21T21:08:03.512" v="12418" actId="207"/>
          <ac:spMkLst>
            <pc:docMk/>
            <pc:sldMk cId="1262793173" sldId="494"/>
            <ac:spMk id="12" creationId="{C230559A-298B-4A06-AC23-F6BA85590B68}"/>
          </ac:spMkLst>
        </pc:spChg>
        <pc:spChg chg="mod">
          <ac:chgData name="Edith Swerts | GoodPlanet Belgium" userId="8af9154f-b975-473a-ad1c-7b4c64db452d" providerId="ADAL" clId="{3478F210-668C-4F7E-A3F5-73B61D06DD43}" dt="2020-12-21T21:08:08.059" v="12419" actId="207"/>
          <ac:spMkLst>
            <pc:docMk/>
            <pc:sldMk cId="1262793173" sldId="494"/>
            <ac:spMk id="13" creationId="{A5BB02DA-E6DA-451A-A7BB-15CBB9046D13}"/>
          </ac:spMkLst>
        </pc:spChg>
      </pc:sldChg>
      <pc:sldChg chg="addSp delSp modSp add del mod modNotesTx">
        <pc:chgData name="Edith Swerts | GoodPlanet Belgium" userId="8af9154f-b975-473a-ad1c-7b4c64db452d" providerId="ADAL" clId="{3478F210-668C-4F7E-A3F5-73B61D06DD43}" dt="2020-12-21T21:18:09.305" v="12936" actId="47"/>
        <pc:sldMkLst>
          <pc:docMk/>
          <pc:sldMk cId="1921071077" sldId="495"/>
        </pc:sldMkLst>
        <pc:spChg chg="del">
          <ac:chgData name="Edith Swerts | GoodPlanet Belgium" userId="8af9154f-b975-473a-ad1c-7b4c64db452d" providerId="ADAL" clId="{3478F210-668C-4F7E-A3F5-73B61D06DD43}" dt="2020-12-21T21:10:22.990" v="12428" actId="478"/>
          <ac:spMkLst>
            <pc:docMk/>
            <pc:sldMk cId="1921071077" sldId="495"/>
            <ac:spMk id="2" creationId="{00000000-0000-0000-0000-000000000000}"/>
          </ac:spMkLst>
        </pc:spChg>
        <pc:spChg chg="del mod">
          <ac:chgData name="Edith Swerts | GoodPlanet Belgium" userId="8af9154f-b975-473a-ad1c-7b4c64db452d" providerId="ADAL" clId="{3478F210-668C-4F7E-A3F5-73B61D06DD43}" dt="2020-12-21T21:10:20.306" v="12427" actId="478"/>
          <ac:spMkLst>
            <pc:docMk/>
            <pc:sldMk cId="1921071077" sldId="495"/>
            <ac:spMk id="8" creationId="{00000000-0000-0000-0000-000000000000}"/>
          </ac:spMkLst>
        </pc:spChg>
        <pc:graphicFrameChg chg="add del mod">
          <ac:chgData name="Edith Swerts | GoodPlanet Belgium" userId="8af9154f-b975-473a-ad1c-7b4c64db452d" providerId="ADAL" clId="{3478F210-668C-4F7E-A3F5-73B61D06DD43}" dt="2020-12-21T21:12:57.823" v="12532" actId="21"/>
          <ac:graphicFrameMkLst>
            <pc:docMk/>
            <pc:sldMk cId="1921071077" sldId="495"/>
            <ac:graphicFrameMk id="7" creationId="{00FADFF7-E283-4995-98BE-FF55172C157F}"/>
          </ac:graphicFrameMkLst>
        </pc:graphicFrameChg>
      </pc:sldChg>
      <pc:sldChg chg="addSp modSp add mod modAnim modNotesTx">
        <pc:chgData name="Edith Swerts | GoodPlanet Belgium" userId="8af9154f-b975-473a-ad1c-7b4c64db452d" providerId="ADAL" clId="{3478F210-668C-4F7E-A3F5-73B61D06DD43}" dt="2020-12-23T21:16:38.177" v="21715"/>
        <pc:sldMkLst>
          <pc:docMk/>
          <pc:sldMk cId="1925531786" sldId="496"/>
        </pc:sldMkLst>
        <pc:spChg chg="mod">
          <ac:chgData name="Edith Swerts | GoodPlanet Belgium" userId="8af9154f-b975-473a-ad1c-7b4c64db452d" providerId="ADAL" clId="{3478F210-668C-4F7E-A3F5-73B61D06DD43}" dt="2020-12-21T21:16:22.098" v="12824" actId="20577"/>
          <ac:spMkLst>
            <pc:docMk/>
            <pc:sldMk cId="1925531786" sldId="496"/>
            <ac:spMk id="2" creationId="{00000000-0000-0000-0000-000000000000}"/>
          </ac:spMkLst>
        </pc:spChg>
        <pc:spChg chg="mod">
          <ac:chgData name="Edith Swerts | GoodPlanet Belgium" userId="8af9154f-b975-473a-ad1c-7b4c64db452d" providerId="ADAL" clId="{3478F210-668C-4F7E-A3F5-73B61D06DD43}" dt="2020-12-21T21:33:44.556" v="13367" actId="20577"/>
          <ac:spMkLst>
            <pc:docMk/>
            <pc:sldMk cId="1925531786" sldId="496"/>
            <ac:spMk id="8" creationId="{00000000-0000-0000-0000-000000000000}"/>
          </ac:spMkLst>
        </pc:spChg>
        <pc:graphicFrameChg chg="add mod">
          <ac:chgData name="Edith Swerts | GoodPlanet Belgium" userId="8af9154f-b975-473a-ad1c-7b4c64db452d" providerId="ADAL" clId="{3478F210-668C-4F7E-A3F5-73B61D06DD43}" dt="2020-12-21T21:12:59.768" v="12533"/>
          <ac:graphicFrameMkLst>
            <pc:docMk/>
            <pc:sldMk cId="1925531786" sldId="496"/>
            <ac:graphicFrameMk id="7" creationId="{18E9ABCC-9FF5-4666-B339-B8E9AD1992CA}"/>
          </ac:graphicFrameMkLst>
        </pc:graphicFrameChg>
      </pc:sldChg>
      <pc:sldChg chg="new del">
        <pc:chgData name="Edith Swerts | GoodPlanet Belgium" userId="8af9154f-b975-473a-ad1c-7b4c64db452d" providerId="ADAL" clId="{3478F210-668C-4F7E-A3F5-73B61D06DD43}" dt="2020-12-21T21:31:19.406" v="13154" actId="680"/>
        <pc:sldMkLst>
          <pc:docMk/>
          <pc:sldMk cId="3006903306" sldId="497"/>
        </pc:sldMkLst>
      </pc:sldChg>
      <pc:sldChg chg="modSp add mod">
        <pc:chgData name="Edith Swerts | GoodPlanet Belgium" userId="8af9154f-b975-473a-ad1c-7b4c64db452d" providerId="ADAL" clId="{3478F210-668C-4F7E-A3F5-73B61D06DD43}" dt="2020-12-23T21:31:43.521" v="22131" actId="20577"/>
        <pc:sldMkLst>
          <pc:docMk/>
          <pc:sldMk cId="3918593496" sldId="497"/>
        </pc:sldMkLst>
        <pc:spChg chg="mod">
          <ac:chgData name="Edith Swerts | GoodPlanet Belgium" userId="8af9154f-b975-473a-ad1c-7b4c64db452d" providerId="ADAL" clId="{3478F210-668C-4F7E-A3F5-73B61D06DD43}" dt="2020-12-21T21:31:42.908" v="13183" actId="20577"/>
          <ac:spMkLst>
            <pc:docMk/>
            <pc:sldMk cId="3918593496" sldId="497"/>
            <ac:spMk id="2" creationId="{00000000-0000-0000-0000-000000000000}"/>
          </ac:spMkLst>
        </pc:spChg>
        <pc:spChg chg="mod">
          <ac:chgData name="Edith Swerts | GoodPlanet Belgium" userId="8af9154f-b975-473a-ad1c-7b4c64db452d" providerId="ADAL" clId="{3478F210-668C-4F7E-A3F5-73B61D06DD43}" dt="2020-12-23T21:31:43.521" v="22131" actId="20577"/>
          <ac:spMkLst>
            <pc:docMk/>
            <pc:sldMk cId="3918593496" sldId="497"/>
            <ac:spMk id="8" creationId="{00000000-0000-0000-0000-000000000000}"/>
          </ac:spMkLst>
        </pc:spChg>
      </pc:sldChg>
      <pc:sldChg chg="addSp delSp modSp add mod">
        <pc:chgData name="Edith Swerts | GoodPlanet Belgium" userId="8af9154f-b975-473a-ad1c-7b4c64db452d" providerId="ADAL" clId="{3478F210-668C-4F7E-A3F5-73B61D06DD43}" dt="2020-12-23T11:42:26.134" v="15036" actId="22"/>
        <pc:sldMkLst>
          <pc:docMk/>
          <pc:sldMk cId="3226055363" sldId="498"/>
        </pc:sldMkLst>
        <pc:spChg chg="mod">
          <ac:chgData name="Edith Swerts | GoodPlanet Belgium" userId="8af9154f-b975-473a-ad1c-7b4c64db452d" providerId="ADAL" clId="{3478F210-668C-4F7E-A3F5-73B61D06DD43}" dt="2020-12-23T11:37:18.654" v="15002" actId="20577"/>
          <ac:spMkLst>
            <pc:docMk/>
            <pc:sldMk cId="3226055363" sldId="498"/>
            <ac:spMk id="5" creationId="{E9A1B680-B867-44C4-BC61-FDB1C27CA6AB}"/>
          </ac:spMkLst>
        </pc:spChg>
        <pc:spChg chg="mod">
          <ac:chgData name="Edith Swerts | GoodPlanet Belgium" userId="8af9154f-b975-473a-ad1c-7b4c64db452d" providerId="ADAL" clId="{3478F210-668C-4F7E-A3F5-73B61D06DD43}" dt="2020-12-23T11:32:40.752" v="14953" actId="1076"/>
          <ac:spMkLst>
            <pc:docMk/>
            <pc:sldMk cId="3226055363" sldId="498"/>
            <ac:spMk id="7" creationId="{28AE033E-738F-4A8A-B9AD-CD29C012BFAA}"/>
          </ac:spMkLst>
        </pc:spChg>
        <pc:spChg chg="mod">
          <ac:chgData name="Edith Swerts | GoodPlanet Belgium" userId="8af9154f-b975-473a-ad1c-7b4c64db452d" providerId="ADAL" clId="{3478F210-668C-4F7E-A3F5-73B61D06DD43}" dt="2020-12-23T11:37:14.223" v="15000" actId="20577"/>
          <ac:spMkLst>
            <pc:docMk/>
            <pc:sldMk cId="3226055363" sldId="498"/>
            <ac:spMk id="8" creationId="{1AF55EB5-7B08-41AF-B3E3-B6A68AC4FB6A}"/>
          </ac:spMkLst>
        </pc:spChg>
        <pc:spChg chg="del mod">
          <ac:chgData name="Edith Swerts | GoodPlanet Belgium" userId="8af9154f-b975-473a-ad1c-7b4c64db452d" providerId="ADAL" clId="{3478F210-668C-4F7E-A3F5-73B61D06DD43}" dt="2020-12-23T11:33:31.194" v="14954" actId="478"/>
          <ac:spMkLst>
            <pc:docMk/>
            <pc:sldMk cId="3226055363" sldId="498"/>
            <ac:spMk id="9" creationId="{78F95251-3019-453D-AD8C-8EB5A8D1BF19}"/>
          </ac:spMkLst>
        </pc:spChg>
        <pc:spChg chg="mod">
          <ac:chgData name="Edith Swerts | GoodPlanet Belgium" userId="8af9154f-b975-473a-ad1c-7b4c64db452d" providerId="ADAL" clId="{3478F210-668C-4F7E-A3F5-73B61D06DD43}" dt="2020-12-23T11:39:25.508" v="15015" actId="20577"/>
          <ac:spMkLst>
            <pc:docMk/>
            <pc:sldMk cId="3226055363" sldId="498"/>
            <ac:spMk id="10" creationId="{4D568529-1418-4E43-99EB-50C354AE9297}"/>
          </ac:spMkLst>
        </pc:spChg>
        <pc:spChg chg="mod">
          <ac:chgData name="Edith Swerts | GoodPlanet Belgium" userId="8af9154f-b975-473a-ad1c-7b4c64db452d" providerId="ADAL" clId="{3478F210-668C-4F7E-A3F5-73B61D06DD43}" dt="2020-12-23T11:40:44.618" v="15034" actId="108"/>
          <ac:spMkLst>
            <pc:docMk/>
            <pc:sldMk cId="3226055363" sldId="498"/>
            <ac:spMk id="11" creationId="{C47C3FBE-30C7-49BF-9624-8367CA49BF37}"/>
          </ac:spMkLst>
        </pc:spChg>
        <pc:spChg chg="add del">
          <ac:chgData name="Edith Swerts | GoodPlanet Belgium" userId="8af9154f-b975-473a-ad1c-7b4c64db452d" providerId="ADAL" clId="{3478F210-668C-4F7E-A3F5-73B61D06DD43}" dt="2020-12-23T11:42:26.134" v="15036" actId="22"/>
          <ac:spMkLst>
            <pc:docMk/>
            <pc:sldMk cId="3226055363" sldId="498"/>
            <ac:spMk id="12" creationId="{9D1CF06A-0402-42AB-BFAE-67199648950C}"/>
          </ac:spMkLst>
        </pc:spChg>
      </pc:sldChg>
      <pc:sldChg chg="addSp delSp modSp add mod">
        <pc:chgData name="Edith Swerts | GoodPlanet Belgium" userId="8af9154f-b975-473a-ad1c-7b4c64db452d" providerId="ADAL" clId="{3478F210-668C-4F7E-A3F5-73B61D06DD43}" dt="2020-12-23T21:22:17.818" v="22016" actId="1076"/>
        <pc:sldMkLst>
          <pc:docMk/>
          <pc:sldMk cId="3496630892" sldId="499"/>
        </pc:sldMkLst>
        <pc:spChg chg="mod">
          <ac:chgData name="Edith Swerts | GoodPlanet Belgium" userId="8af9154f-b975-473a-ad1c-7b4c64db452d" providerId="ADAL" clId="{3478F210-668C-4F7E-A3F5-73B61D06DD43}" dt="2020-12-23T17:11:42.979" v="20141" actId="20577"/>
          <ac:spMkLst>
            <pc:docMk/>
            <pc:sldMk cId="3496630892" sldId="499"/>
            <ac:spMk id="2" creationId="{00000000-0000-0000-0000-000000000000}"/>
          </ac:spMkLst>
        </pc:spChg>
        <pc:spChg chg="add mod">
          <ac:chgData name="Edith Swerts | GoodPlanet Belgium" userId="8af9154f-b975-473a-ad1c-7b4c64db452d" providerId="ADAL" clId="{3478F210-668C-4F7E-A3F5-73B61D06DD43}" dt="2020-12-23T21:22:17.818" v="22016" actId="1076"/>
          <ac:spMkLst>
            <pc:docMk/>
            <pc:sldMk cId="3496630892" sldId="499"/>
            <ac:spMk id="3" creationId="{E8526959-3E99-4516-89AB-C65F783D41DE}"/>
          </ac:spMkLst>
        </pc:spChg>
        <pc:spChg chg="add mod">
          <ac:chgData name="Edith Swerts | GoodPlanet Belgium" userId="8af9154f-b975-473a-ad1c-7b4c64db452d" providerId="ADAL" clId="{3478F210-668C-4F7E-A3F5-73B61D06DD43}" dt="2020-12-23T21:22:17.818" v="22016" actId="1076"/>
          <ac:spMkLst>
            <pc:docMk/>
            <pc:sldMk cId="3496630892" sldId="499"/>
            <ac:spMk id="4" creationId="{16E8C8D7-6148-45CA-BBEC-92595415EBCA}"/>
          </ac:spMkLst>
        </pc:spChg>
        <pc:spChg chg="add del mod">
          <ac:chgData name="Edith Swerts | GoodPlanet Belgium" userId="8af9154f-b975-473a-ad1c-7b4c64db452d" providerId="ADAL" clId="{3478F210-668C-4F7E-A3F5-73B61D06DD43}" dt="2020-12-23T21:22:07.627" v="22015" actId="20577"/>
          <ac:spMkLst>
            <pc:docMk/>
            <pc:sldMk cId="3496630892" sldId="499"/>
            <ac:spMk id="8" creationId="{00000000-0000-0000-0000-000000000000}"/>
          </ac:spMkLst>
        </pc:spChg>
        <pc:spChg chg="add mod">
          <ac:chgData name="Edith Swerts | GoodPlanet Belgium" userId="8af9154f-b975-473a-ad1c-7b4c64db452d" providerId="ADAL" clId="{3478F210-668C-4F7E-A3F5-73B61D06DD43}" dt="2020-12-23T21:22:17.818" v="22016" actId="1076"/>
          <ac:spMkLst>
            <pc:docMk/>
            <pc:sldMk cId="3496630892" sldId="499"/>
            <ac:spMk id="11" creationId="{A4B86263-AAEC-4E7F-97D4-03F67E483377}"/>
          </ac:spMkLst>
        </pc:spChg>
        <pc:spChg chg="add mod">
          <ac:chgData name="Edith Swerts | GoodPlanet Belgium" userId="8af9154f-b975-473a-ad1c-7b4c64db452d" providerId="ADAL" clId="{3478F210-668C-4F7E-A3F5-73B61D06DD43}" dt="2020-12-23T21:22:17.818" v="22016" actId="1076"/>
          <ac:spMkLst>
            <pc:docMk/>
            <pc:sldMk cId="3496630892" sldId="499"/>
            <ac:spMk id="12" creationId="{2E8841C7-40A1-4149-903B-661EF6F29000}"/>
          </ac:spMkLst>
        </pc:spChg>
        <pc:picChg chg="del">
          <ac:chgData name="Edith Swerts | GoodPlanet Belgium" userId="8af9154f-b975-473a-ad1c-7b4c64db452d" providerId="ADAL" clId="{3478F210-668C-4F7E-A3F5-73B61D06DD43}" dt="2020-12-23T17:14:05.710" v="20348" actId="478"/>
          <ac:picMkLst>
            <pc:docMk/>
            <pc:sldMk cId="3496630892" sldId="499"/>
            <ac:picMk id="10" creationId="{00000000-0000-0000-0000-000000000000}"/>
          </ac:picMkLst>
        </pc:picChg>
        <pc:cxnChg chg="del">
          <ac:chgData name="Edith Swerts | GoodPlanet Belgium" userId="8af9154f-b975-473a-ad1c-7b4c64db452d" providerId="ADAL" clId="{3478F210-668C-4F7E-A3F5-73B61D06DD43}" dt="2020-12-23T17:14:07.626" v="20349" actId="478"/>
          <ac:cxnSpMkLst>
            <pc:docMk/>
            <pc:sldMk cId="3496630892" sldId="499"/>
            <ac:cxnSpMk id="23" creationId="{00000000-0000-0000-0000-000000000000}"/>
          </ac:cxnSpMkLst>
        </pc:cxnChg>
      </pc:sldChg>
      <pc:sldChg chg="addSp modSp new del mod modClrScheme chgLayout modNotesTx">
        <pc:chgData name="Edith Swerts | GoodPlanet Belgium" userId="8af9154f-b975-473a-ad1c-7b4c64db452d" providerId="ADAL" clId="{3478F210-668C-4F7E-A3F5-73B61D06DD43}" dt="2020-12-23T17:45:09.592" v="21122" actId="47"/>
        <pc:sldMkLst>
          <pc:docMk/>
          <pc:sldMk cId="4131527332" sldId="500"/>
        </pc:sldMkLst>
        <pc:spChg chg="add mod">
          <ac:chgData name="Edith Swerts | GoodPlanet Belgium" userId="8af9154f-b975-473a-ad1c-7b4c64db452d" providerId="ADAL" clId="{3478F210-668C-4F7E-A3F5-73B61D06DD43}" dt="2020-12-21T22:04:43.170" v="14245" actId="20577"/>
          <ac:spMkLst>
            <pc:docMk/>
            <pc:sldMk cId="4131527332" sldId="500"/>
            <ac:spMk id="2" creationId="{1397969E-80CD-45A8-AEE7-12EEAFDDE536}"/>
          </ac:spMkLst>
        </pc:spChg>
        <pc:spChg chg="add mod">
          <ac:chgData name="Edith Swerts | GoodPlanet Belgium" userId="8af9154f-b975-473a-ad1c-7b4c64db452d" providerId="ADAL" clId="{3478F210-668C-4F7E-A3F5-73B61D06DD43}" dt="2020-12-21T22:04:35.304" v="14222" actId="700"/>
          <ac:spMkLst>
            <pc:docMk/>
            <pc:sldMk cId="4131527332" sldId="500"/>
            <ac:spMk id="3" creationId="{84F2E111-4B6B-4620-BE06-26ABB76B4439}"/>
          </ac:spMkLst>
        </pc:spChg>
      </pc:sldChg>
      <pc:sldChg chg="addSp modSp add mod modNotesTx">
        <pc:chgData name="Edith Swerts | GoodPlanet Belgium" userId="8af9154f-b975-473a-ad1c-7b4c64db452d" providerId="ADAL" clId="{3478F210-668C-4F7E-A3F5-73B61D06DD43}" dt="2020-12-23T21:18:34.298" v="21891" actId="20577"/>
        <pc:sldMkLst>
          <pc:docMk/>
          <pc:sldMk cId="1516236284" sldId="501"/>
        </pc:sldMkLst>
        <pc:spChg chg="mod">
          <ac:chgData name="Edith Swerts | GoodPlanet Belgium" userId="8af9154f-b975-473a-ad1c-7b4c64db452d" providerId="ADAL" clId="{3478F210-668C-4F7E-A3F5-73B61D06DD43}" dt="2020-12-23T11:08:23.153" v="14683" actId="20577"/>
          <ac:spMkLst>
            <pc:docMk/>
            <pc:sldMk cId="1516236284" sldId="501"/>
            <ac:spMk id="2" creationId="{00000000-0000-0000-0000-000000000000}"/>
          </ac:spMkLst>
        </pc:spChg>
        <pc:spChg chg="mod">
          <ac:chgData name="Edith Swerts | GoodPlanet Belgium" userId="8af9154f-b975-473a-ad1c-7b4c64db452d" providerId="ADAL" clId="{3478F210-668C-4F7E-A3F5-73B61D06DD43}" dt="2020-12-23T10:54:56.110" v="14670" actId="20577"/>
          <ac:spMkLst>
            <pc:docMk/>
            <pc:sldMk cId="1516236284" sldId="501"/>
            <ac:spMk id="8" creationId="{00000000-0000-0000-0000-000000000000}"/>
          </ac:spMkLst>
        </pc:spChg>
        <pc:picChg chg="add mod">
          <ac:chgData name="Edith Swerts | GoodPlanet Belgium" userId="8af9154f-b975-473a-ad1c-7b4c64db452d" providerId="ADAL" clId="{3478F210-668C-4F7E-A3F5-73B61D06DD43}" dt="2020-12-23T17:43:35.093" v="21004" actId="1076"/>
          <ac:picMkLst>
            <pc:docMk/>
            <pc:sldMk cId="1516236284" sldId="501"/>
            <ac:picMk id="4" creationId="{D8B20B89-37D9-4C9D-8332-A09FA65D8951}"/>
          </ac:picMkLst>
        </pc:picChg>
      </pc:sldChg>
      <pc:sldChg chg="addSp new del mod">
        <pc:chgData name="Edith Swerts | GoodPlanet Belgium" userId="8af9154f-b975-473a-ad1c-7b4c64db452d" providerId="ADAL" clId="{3478F210-668C-4F7E-A3F5-73B61D06DD43}" dt="2020-12-23T11:07:54.518" v="14672" actId="47"/>
        <pc:sldMkLst>
          <pc:docMk/>
          <pc:sldMk cId="1922964429" sldId="502"/>
        </pc:sldMkLst>
        <pc:spChg chg="add">
          <ac:chgData name="Edith Swerts | GoodPlanet Belgium" userId="8af9154f-b975-473a-ad1c-7b4c64db452d" providerId="ADAL" clId="{3478F210-668C-4F7E-A3F5-73B61D06DD43}" dt="2020-12-23T10:52:52.029" v="14554" actId="22"/>
          <ac:spMkLst>
            <pc:docMk/>
            <pc:sldMk cId="1922964429" sldId="502"/>
            <ac:spMk id="3" creationId="{0D475562-526A-452B-B48F-9C523F7A0C3B}"/>
          </ac:spMkLst>
        </pc:spChg>
      </pc:sldChg>
      <pc:sldChg chg="modSp add del mod">
        <pc:chgData name="Edith Swerts | GoodPlanet Belgium" userId="8af9154f-b975-473a-ad1c-7b4c64db452d" providerId="ADAL" clId="{3478F210-668C-4F7E-A3F5-73B61D06DD43}" dt="2020-12-23T11:13:05.553" v="14706" actId="47"/>
        <pc:sldMkLst>
          <pc:docMk/>
          <pc:sldMk cId="3376932172" sldId="503"/>
        </pc:sldMkLst>
        <pc:spChg chg="mod">
          <ac:chgData name="Edith Swerts | GoodPlanet Belgium" userId="8af9154f-b975-473a-ad1c-7b4c64db452d" providerId="ADAL" clId="{3478F210-668C-4F7E-A3F5-73B61D06DD43}" dt="2020-12-23T11:08:34.991" v="14685" actId="21"/>
          <ac:spMkLst>
            <pc:docMk/>
            <pc:sldMk cId="3376932172" sldId="503"/>
            <ac:spMk id="8" creationId="{00000000-0000-0000-0000-000000000000}"/>
          </ac:spMkLst>
        </pc:spChg>
      </pc:sldChg>
      <pc:sldChg chg="addSp delSp modSp add mod modNotesTx">
        <pc:chgData name="Edith Swerts | GoodPlanet Belgium" userId="8af9154f-b975-473a-ad1c-7b4c64db452d" providerId="ADAL" clId="{3478F210-668C-4F7E-A3F5-73B61D06DD43}" dt="2020-12-23T21:20:05.797" v="21892"/>
        <pc:sldMkLst>
          <pc:docMk/>
          <pc:sldMk cId="1450298900" sldId="504"/>
        </pc:sldMkLst>
        <pc:spChg chg="mod">
          <ac:chgData name="Edith Swerts | GoodPlanet Belgium" userId="8af9154f-b975-473a-ad1c-7b4c64db452d" providerId="ADAL" clId="{3478F210-668C-4F7E-A3F5-73B61D06DD43}" dt="2020-12-23T11:08:47.915" v="14694" actId="20577"/>
          <ac:spMkLst>
            <pc:docMk/>
            <pc:sldMk cId="1450298900" sldId="504"/>
            <ac:spMk id="2" creationId="{00000000-0000-0000-0000-000000000000}"/>
          </ac:spMkLst>
        </pc:spChg>
        <pc:spChg chg="mod">
          <ac:chgData name="Edith Swerts | GoodPlanet Belgium" userId="8af9154f-b975-473a-ad1c-7b4c64db452d" providerId="ADAL" clId="{3478F210-668C-4F7E-A3F5-73B61D06DD43}" dt="2020-12-23T21:17:04.374" v="21732" actId="20577"/>
          <ac:spMkLst>
            <pc:docMk/>
            <pc:sldMk cId="1450298900" sldId="504"/>
            <ac:spMk id="8" creationId="{00000000-0000-0000-0000-000000000000}"/>
          </ac:spMkLst>
        </pc:spChg>
        <pc:picChg chg="del mod">
          <ac:chgData name="Edith Swerts | GoodPlanet Belgium" userId="8af9154f-b975-473a-ad1c-7b4c64db452d" providerId="ADAL" clId="{3478F210-668C-4F7E-A3F5-73B61D06DD43}" dt="2020-12-23T11:08:49.575" v="14696" actId="478"/>
          <ac:picMkLst>
            <pc:docMk/>
            <pc:sldMk cId="1450298900" sldId="504"/>
            <ac:picMk id="4" creationId="{D8B20B89-37D9-4C9D-8332-A09FA65D8951}"/>
          </ac:picMkLst>
        </pc:picChg>
        <pc:picChg chg="add mod">
          <ac:chgData name="Edith Swerts | GoodPlanet Belgium" userId="8af9154f-b975-473a-ad1c-7b4c64db452d" providerId="ADAL" clId="{3478F210-668C-4F7E-A3F5-73B61D06DD43}" dt="2020-12-23T11:13:02.626" v="14705" actId="1076"/>
          <ac:picMkLst>
            <pc:docMk/>
            <pc:sldMk cId="1450298900" sldId="504"/>
            <ac:picMk id="5" creationId="{2AAF3209-113F-4E67-9B8C-9B5320E1C1A2}"/>
          </ac:picMkLst>
        </pc:picChg>
      </pc:sldChg>
      <pc:sldChg chg="add del">
        <pc:chgData name="Edith Swerts | GoodPlanet Belgium" userId="8af9154f-b975-473a-ad1c-7b4c64db452d" providerId="ADAL" clId="{3478F210-668C-4F7E-A3F5-73B61D06DD43}" dt="2020-12-23T11:25:58.605" v="14927" actId="47"/>
        <pc:sldMkLst>
          <pc:docMk/>
          <pc:sldMk cId="2512398611" sldId="505"/>
        </pc:sldMkLst>
      </pc:sldChg>
      <pc:sldChg chg="add del">
        <pc:chgData name="Edith Swerts | GoodPlanet Belgium" userId="8af9154f-b975-473a-ad1c-7b4c64db452d" providerId="ADAL" clId="{3478F210-668C-4F7E-A3F5-73B61D06DD43}" dt="2020-12-23T11:25:59.347" v="14928" actId="47"/>
        <pc:sldMkLst>
          <pc:docMk/>
          <pc:sldMk cId="309733779" sldId="506"/>
        </pc:sldMkLst>
      </pc:sldChg>
      <pc:sldChg chg="add del">
        <pc:chgData name="Edith Swerts | GoodPlanet Belgium" userId="8af9154f-b975-473a-ad1c-7b4c64db452d" providerId="ADAL" clId="{3478F210-668C-4F7E-A3F5-73B61D06DD43}" dt="2020-12-23T12:04:02.133" v="15694" actId="47"/>
        <pc:sldMkLst>
          <pc:docMk/>
          <pc:sldMk cId="315809835" sldId="507"/>
        </pc:sldMkLst>
      </pc:sldChg>
      <pc:sldChg chg="add del">
        <pc:chgData name="Edith Swerts | GoodPlanet Belgium" userId="8af9154f-b975-473a-ad1c-7b4c64db452d" providerId="ADAL" clId="{3478F210-668C-4F7E-A3F5-73B61D06DD43}" dt="2020-12-23T17:19:34.735" v="20464" actId="47"/>
        <pc:sldMkLst>
          <pc:docMk/>
          <pc:sldMk cId="2665331776" sldId="508"/>
        </pc:sldMkLst>
      </pc:sldChg>
      <pc:sldChg chg="add del">
        <pc:chgData name="Edith Swerts | GoodPlanet Belgium" userId="8af9154f-b975-473a-ad1c-7b4c64db452d" providerId="ADAL" clId="{3478F210-668C-4F7E-A3F5-73B61D06DD43}" dt="2020-12-23T11:27:45.795" v="14932" actId="47"/>
        <pc:sldMkLst>
          <pc:docMk/>
          <pc:sldMk cId="1534057972" sldId="509"/>
        </pc:sldMkLst>
      </pc:sldChg>
      <pc:sldChg chg="addSp delSp modSp add mod">
        <pc:chgData name="Edith Swerts | GoodPlanet Belgium" userId="8af9154f-b975-473a-ad1c-7b4c64db452d" providerId="ADAL" clId="{3478F210-668C-4F7E-A3F5-73B61D06DD43}" dt="2020-12-23T11:55:26.534" v="15609" actId="20577"/>
        <pc:sldMkLst>
          <pc:docMk/>
          <pc:sldMk cId="3280447318" sldId="510"/>
        </pc:sldMkLst>
        <pc:spChg chg="add del mod">
          <ac:chgData name="Edith Swerts | GoodPlanet Belgium" userId="8af9154f-b975-473a-ad1c-7b4c64db452d" providerId="ADAL" clId="{3478F210-668C-4F7E-A3F5-73B61D06DD43}" dt="2020-12-23T11:23:29.965" v="14789" actId="478"/>
          <ac:spMkLst>
            <pc:docMk/>
            <pc:sldMk cId="3280447318" sldId="510"/>
            <ac:spMk id="3" creationId="{3397C117-A999-47B9-91E4-43FEE3370CB1}"/>
          </ac:spMkLst>
        </pc:spChg>
        <pc:spChg chg="mod">
          <ac:chgData name="Edith Swerts | GoodPlanet Belgium" userId="8af9154f-b975-473a-ad1c-7b4c64db452d" providerId="ADAL" clId="{3478F210-668C-4F7E-A3F5-73B61D06DD43}" dt="2020-12-23T11:50:58.651" v="15357" actId="20577"/>
          <ac:spMkLst>
            <pc:docMk/>
            <pc:sldMk cId="3280447318" sldId="510"/>
            <ac:spMk id="5" creationId="{E9A1B680-B867-44C4-BC61-FDB1C27CA6AB}"/>
          </ac:spMkLst>
        </pc:spChg>
        <pc:spChg chg="add del mod">
          <ac:chgData name="Edith Swerts | GoodPlanet Belgium" userId="8af9154f-b975-473a-ad1c-7b4c64db452d" providerId="ADAL" clId="{3478F210-668C-4F7E-A3F5-73B61D06DD43}" dt="2020-12-23T11:23:28.498" v="14787" actId="478"/>
          <ac:spMkLst>
            <pc:docMk/>
            <pc:sldMk cId="3280447318" sldId="510"/>
            <ac:spMk id="6" creationId="{83F08767-FF9A-48CF-AEF3-2E1A41F6D546}"/>
          </ac:spMkLst>
        </pc:spChg>
        <pc:spChg chg="add del mod">
          <ac:chgData name="Edith Swerts | GoodPlanet Belgium" userId="8af9154f-b975-473a-ad1c-7b4c64db452d" providerId="ADAL" clId="{3478F210-668C-4F7E-A3F5-73B61D06DD43}" dt="2020-12-23T11:49:58.790" v="15269" actId="115"/>
          <ac:spMkLst>
            <pc:docMk/>
            <pc:sldMk cId="3280447318" sldId="510"/>
            <ac:spMk id="7" creationId="{28AE033E-738F-4A8A-B9AD-CD29C012BFAA}"/>
          </ac:spMkLst>
        </pc:spChg>
        <pc:spChg chg="mod">
          <ac:chgData name="Edith Swerts | GoodPlanet Belgium" userId="8af9154f-b975-473a-ad1c-7b4c64db452d" providerId="ADAL" clId="{3478F210-668C-4F7E-A3F5-73B61D06DD43}" dt="2020-12-23T11:53:20.209" v="15493" actId="403"/>
          <ac:spMkLst>
            <pc:docMk/>
            <pc:sldMk cId="3280447318" sldId="510"/>
            <ac:spMk id="8" creationId="{1AF55EB5-7B08-41AF-B3E3-B6A68AC4FB6A}"/>
          </ac:spMkLst>
        </pc:spChg>
        <pc:spChg chg="add del mod">
          <ac:chgData name="Edith Swerts | GoodPlanet Belgium" userId="8af9154f-b975-473a-ad1c-7b4c64db452d" providerId="ADAL" clId="{3478F210-668C-4F7E-A3F5-73B61D06DD43}" dt="2020-12-23T11:55:26.534" v="15609" actId="20577"/>
          <ac:spMkLst>
            <pc:docMk/>
            <pc:sldMk cId="3280447318" sldId="510"/>
            <ac:spMk id="9" creationId="{78F95251-3019-453D-AD8C-8EB5A8D1BF19}"/>
          </ac:spMkLst>
        </pc:spChg>
        <pc:spChg chg="mod">
          <ac:chgData name="Edith Swerts | GoodPlanet Belgium" userId="8af9154f-b975-473a-ad1c-7b4c64db452d" providerId="ADAL" clId="{3478F210-668C-4F7E-A3F5-73B61D06DD43}" dt="2020-12-23T11:52:09.915" v="15400" actId="404"/>
          <ac:spMkLst>
            <pc:docMk/>
            <pc:sldMk cId="3280447318" sldId="510"/>
            <ac:spMk id="10" creationId="{4D568529-1418-4E43-99EB-50C354AE9297}"/>
          </ac:spMkLst>
        </pc:spChg>
        <pc:spChg chg="mod">
          <ac:chgData name="Edith Swerts | GoodPlanet Belgium" userId="8af9154f-b975-473a-ad1c-7b4c64db452d" providerId="ADAL" clId="{3478F210-668C-4F7E-A3F5-73B61D06DD43}" dt="2020-12-23T11:53:34.612" v="15495" actId="20577"/>
          <ac:spMkLst>
            <pc:docMk/>
            <pc:sldMk cId="3280447318" sldId="510"/>
            <ac:spMk id="11" creationId="{C47C3FBE-30C7-49BF-9624-8367CA49BF37}"/>
          </ac:spMkLst>
        </pc:spChg>
      </pc:sldChg>
      <pc:sldChg chg="modSp add del mod">
        <pc:chgData name="Edith Swerts | GoodPlanet Belgium" userId="8af9154f-b975-473a-ad1c-7b4c64db452d" providerId="ADAL" clId="{3478F210-668C-4F7E-A3F5-73B61D06DD43}" dt="2020-12-23T11:25:23.956" v="14922" actId="47"/>
        <pc:sldMkLst>
          <pc:docMk/>
          <pc:sldMk cId="581689137" sldId="511"/>
        </pc:sldMkLst>
        <pc:spChg chg="mod">
          <ac:chgData name="Edith Swerts | GoodPlanet Belgium" userId="8af9154f-b975-473a-ad1c-7b4c64db452d" providerId="ADAL" clId="{3478F210-668C-4F7E-A3F5-73B61D06DD43}" dt="2020-12-23T11:23:07.923" v="14782" actId="113"/>
          <ac:spMkLst>
            <pc:docMk/>
            <pc:sldMk cId="581689137" sldId="511"/>
            <ac:spMk id="7" creationId="{28AE033E-738F-4A8A-B9AD-CD29C012BFAA}"/>
          </ac:spMkLst>
        </pc:spChg>
        <pc:spChg chg="mod">
          <ac:chgData name="Edith Swerts | GoodPlanet Belgium" userId="8af9154f-b975-473a-ad1c-7b4c64db452d" providerId="ADAL" clId="{3478F210-668C-4F7E-A3F5-73B61D06DD43}" dt="2020-12-23T11:22:59.930" v="14780" actId="6549"/>
          <ac:spMkLst>
            <pc:docMk/>
            <pc:sldMk cId="581689137" sldId="511"/>
            <ac:spMk id="9" creationId="{78F95251-3019-453D-AD8C-8EB5A8D1BF19}"/>
          </ac:spMkLst>
        </pc:spChg>
      </pc:sldChg>
      <pc:sldChg chg="add">
        <pc:chgData name="Edith Swerts | GoodPlanet Belgium" userId="8af9154f-b975-473a-ad1c-7b4c64db452d" providerId="ADAL" clId="{3478F210-668C-4F7E-A3F5-73B61D06DD43}" dt="2020-12-23T11:25:15.773" v="14920"/>
        <pc:sldMkLst>
          <pc:docMk/>
          <pc:sldMk cId="2258629814" sldId="512"/>
        </pc:sldMkLst>
      </pc:sldChg>
      <pc:sldChg chg="modSp add mod">
        <pc:chgData name="Edith Swerts | GoodPlanet Belgium" userId="8af9154f-b975-473a-ad1c-7b4c64db452d" providerId="ADAL" clId="{3478F210-668C-4F7E-A3F5-73B61D06DD43}" dt="2020-12-23T11:25:46.486" v="14926" actId="207"/>
        <pc:sldMkLst>
          <pc:docMk/>
          <pc:sldMk cId="4195267263" sldId="513"/>
        </pc:sldMkLst>
        <pc:spChg chg="mod">
          <ac:chgData name="Edith Swerts | GoodPlanet Belgium" userId="8af9154f-b975-473a-ad1c-7b4c64db452d" providerId="ADAL" clId="{3478F210-668C-4F7E-A3F5-73B61D06DD43}" dt="2020-12-23T11:25:46.486" v="14926" actId="207"/>
          <ac:spMkLst>
            <pc:docMk/>
            <pc:sldMk cId="4195267263" sldId="513"/>
            <ac:spMk id="5" creationId="{E9A1B680-B867-44C4-BC61-FDB1C27CA6AB}"/>
          </ac:spMkLst>
        </pc:spChg>
        <pc:spChg chg="mod">
          <ac:chgData name="Edith Swerts | GoodPlanet Belgium" userId="8af9154f-b975-473a-ad1c-7b4c64db452d" providerId="ADAL" clId="{3478F210-668C-4F7E-A3F5-73B61D06DD43}" dt="2020-12-23T11:25:46.486" v="14926" actId="207"/>
          <ac:spMkLst>
            <pc:docMk/>
            <pc:sldMk cId="4195267263" sldId="513"/>
            <ac:spMk id="8" creationId="{1AF55EB5-7B08-41AF-B3E3-B6A68AC4FB6A}"/>
          </ac:spMkLst>
        </pc:spChg>
        <pc:spChg chg="mod">
          <ac:chgData name="Edith Swerts | GoodPlanet Belgium" userId="8af9154f-b975-473a-ad1c-7b4c64db452d" providerId="ADAL" clId="{3478F210-668C-4F7E-A3F5-73B61D06DD43}" dt="2020-12-23T11:25:46.486" v="14926" actId="207"/>
          <ac:spMkLst>
            <pc:docMk/>
            <pc:sldMk cId="4195267263" sldId="513"/>
            <ac:spMk id="11" creationId="{C47C3FBE-30C7-49BF-9624-8367CA49BF37}"/>
          </ac:spMkLst>
        </pc:spChg>
      </pc:sldChg>
      <pc:sldChg chg="modSp add mod">
        <pc:chgData name="Edith Swerts | GoodPlanet Belgium" userId="8af9154f-b975-473a-ad1c-7b4c64db452d" providerId="ADAL" clId="{3478F210-668C-4F7E-A3F5-73B61D06DD43}" dt="2020-12-23T11:42:47.360" v="15039" actId="207"/>
        <pc:sldMkLst>
          <pc:docMk/>
          <pc:sldMk cId="1092044611" sldId="514"/>
        </pc:sldMkLst>
        <pc:spChg chg="mod">
          <ac:chgData name="Edith Swerts | GoodPlanet Belgium" userId="8af9154f-b975-473a-ad1c-7b4c64db452d" providerId="ADAL" clId="{3478F210-668C-4F7E-A3F5-73B61D06DD43}" dt="2020-12-23T11:42:47.360" v="15039" actId="207"/>
          <ac:spMkLst>
            <pc:docMk/>
            <pc:sldMk cId="1092044611" sldId="514"/>
            <ac:spMk id="5" creationId="{E9A1B680-B867-44C4-BC61-FDB1C27CA6AB}"/>
          </ac:spMkLst>
        </pc:spChg>
        <pc:spChg chg="mod">
          <ac:chgData name="Edith Swerts | GoodPlanet Belgium" userId="8af9154f-b975-473a-ad1c-7b4c64db452d" providerId="ADAL" clId="{3478F210-668C-4F7E-A3F5-73B61D06DD43}" dt="2020-12-23T11:42:47.360" v="15039" actId="207"/>
          <ac:spMkLst>
            <pc:docMk/>
            <pc:sldMk cId="1092044611" sldId="514"/>
            <ac:spMk id="10" creationId="{4D568529-1418-4E43-99EB-50C354AE9297}"/>
          </ac:spMkLst>
        </pc:spChg>
        <pc:spChg chg="mod">
          <ac:chgData name="Edith Swerts | GoodPlanet Belgium" userId="8af9154f-b975-473a-ad1c-7b4c64db452d" providerId="ADAL" clId="{3478F210-668C-4F7E-A3F5-73B61D06DD43}" dt="2020-12-23T11:42:47.360" v="15039" actId="207"/>
          <ac:spMkLst>
            <pc:docMk/>
            <pc:sldMk cId="1092044611" sldId="514"/>
            <ac:spMk id="11" creationId="{C47C3FBE-30C7-49BF-9624-8367CA49BF37}"/>
          </ac:spMkLst>
        </pc:spChg>
      </pc:sldChg>
      <pc:sldChg chg="modSp add mod ord">
        <pc:chgData name="Edith Swerts | GoodPlanet Belgium" userId="8af9154f-b975-473a-ad1c-7b4c64db452d" providerId="ADAL" clId="{3478F210-668C-4F7E-A3F5-73B61D06DD43}" dt="2020-12-23T11:56:53.037" v="15689" actId="20577"/>
        <pc:sldMkLst>
          <pc:docMk/>
          <pc:sldMk cId="1383370599" sldId="515"/>
        </pc:sldMkLst>
        <pc:spChg chg="mod">
          <ac:chgData name="Edith Swerts | GoodPlanet Belgium" userId="8af9154f-b975-473a-ad1c-7b4c64db452d" providerId="ADAL" clId="{3478F210-668C-4F7E-A3F5-73B61D06DD43}" dt="2020-12-23T11:56:03.109" v="15630" actId="20577"/>
          <ac:spMkLst>
            <pc:docMk/>
            <pc:sldMk cId="1383370599" sldId="515"/>
            <ac:spMk id="5" creationId="{E9A1B680-B867-44C4-BC61-FDB1C27CA6AB}"/>
          </ac:spMkLst>
        </pc:spChg>
        <pc:spChg chg="mod">
          <ac:chgData name="Edith Swerts | GoodPlanet Belgium" userId="8af9154f-b975-473a-ad1c-7b4c64db452d" providerId="ADAL" clId="{3478F210-668C-4F7E-A3F5-73B61D06DD43}" dt="2020-12-23T11:56:53.037" v="15689" actId="20577"/>
          <ac:spMkLst>
            <pc:docMk/>
            <pc:sldMk cId="1383370599" sldId="515"/>
            <ac:spMk id="7" creationId="{28AE033E-738F-4A8A-B9AD-CD29C012BFAA}"/>
          </ac:spMkLst>
        </pc:spChg>
        <pc:spChg chg="mod">
          <ac:chgData name="Edith Swerts | GoodPlanet Belgium" userId="8af9154f-b975-473a-ad1c-7b4c64db452d" providerId="ADAL" clId="{3478F210-668C-4F7E-A3F5-73B61D06DD43}" dt="2020-12-23T11:56:16.274" v="15637" actId="20577"/>
          <ac:spMkLst>
            <pc:docMk/>
            <pc:sldMk cId="1383370599" sldId="515"/>
            <ac:spMk id="8" creationId="{1AF55EB5-7B08-41AF-B3E3-B6A68AC4FB6A}"/>
          </ac:spMkLst>
        </pc:spChg>
        <pc:spChg chg="mod">
          <ac:chgData name="Edith Swerts | GoodPlanet Belgium" userId="8af9154f-b975-473a-ad1c-7b4c64db452d" providerId="ADAL" clId="{3478F210-668C-4F7E-A3F5-73B61D06DD43}" dt="2020-12-23T11:55:08.015" v="15607" actId="20577"/>
          <ac:spMkLst>
            <pc:docMk/>
            <pc:sldMk cId="1383370599" sldId="515"/>
            <ac:spMk id="9" creationId="{78F95251-3019-453D-AD8C-8EB5A8D1BF19}"/>
          </ac:spMkLst>
        </pc:spChg>
        <pc:spChg chg="mod">
          <ac:chgData name="Edith Swerts | GoodPlanet Belgium" userId="8af9154f-b975-473a-ad1c-7b4c64db452d" providerId="ADAL" clId="{3478F210-668C-4F7E-A3F5-73B61D06DD43}" dt="2020-12-23T11:56:34.999" v="15644" actId="20577"/>
          <ac:spMkLst>
            <pc:docMk/>
            <pc:sldMk cId="1383370599" sldId="515"/>
            <ac:spMk id="10" creationId="{4D568529-1418-4E43-99EB-50C354AE9297}"/>
          </ac:spMkLst>
        </pc:spChg>
        <pc:spChg chg="mod">
          <ac:chgData name="Edith Swerts | GoodPlanet Belgium" userId="8af9154f-b975-473a-ad1c-7b4c64db452d" providerId="ADAL" clId="{3478F210-668C-4F7E-A3F5-73B61D06DD43}" dt="2020-12-23T11:56:40.914" v="15653" actId="20577"/>
          <ac:spMkLst>
            <pc:docMk/>
            <pc:sldMk cId="1383370599" sldId="515"/>
            <ac:spMk id="11" creationId="{C47C3FBE-30C7-49BF-9624-8367CA49BF37}"/>
          </ac:spMkLst>
        </pc:spChg>
      </pc:sldChg>
      <pc:sldChg chg="modSp add mod">
        <pc:chgData name="Edith Swerts | GoodPlanet Belgium" userId="8af9154f-b975-473a-ad1c-7b4c64db452d" providerId="ADAL" clId="{3478F210-668C-4F7E-A3F5-73B61D06DD43}" dt="2020-12-23T11:55:18.892" v="15608" actId="20577"/>
        <pc:sldMkLst>
          <pc:docMk/>
          <pc:sldMk cId="250967192" sldId="516"/>
        </pc:sldMkLst>
        <pc:spChg chg="mod">
          <ac:chgData name="Edith Swerts | GoodPlanet Belgium" userId="8af9154f-b975-473a-ad1c-7b4c64db452d" providerId="ADAL" clId="{3478F210-668C-4F7E-A3F5-73B61D06DD43}" dt="2020-12-23T11:53:54.320" v="15498" actId="207"/>
          <ac:spMkLst>
            <pc:docMk/>
            <pc:sldMk cId="250967192" sldId="516"/>
            <ac:spMk id="5" creationId="{E9A1B680-B867-44C4-BC61-FDB1C27CA6AB}"/>
          </ac:spMkLst>
        </pc:spChg>
        <pc:spChg chg="mod">
          <ac:chgData name="Edith Swerts | GoodPlanet Belgium" userId="8af9154f-b975-473a-ad1c-7b4c64db452d" providerId="ADAL" clId="{3478F210-668C-4F7E-A3F5-73B61D06DD43}" dt="2020-12-23T11:53:54.320" v="15498" actId="207"/>
          <ac:spMkLst>
            <pc:docMk/>
            <pc:sldMk cId="250967192" sldId="516"/>
            <ac:spMk id="8" creationId="{1AF55EB5-7B08-41AF-B3E3-B6A68AC4FB6A}"/>
          </ac:spMkLst>
        </pc:spChg>
        <pc:spChg chg="mod">
          <ac:chgData name="Edith Swerts | GoodPlanet Belgium" userId="8af9154f-b975-473a-ad1c-7b4c64db452d" providerId="ADAL" clId="{3478F210-668C-4F7E-A3F5-73B61D06DD43}" dt="2020-12-23T11:55:18.892" v="15608" actId="20577"/>
          <ac:spMkLst>
            <pc:docMk/>
            <pc:sldMk cId="250967192" sldId="516"/>
            <ac:spMk id="9" creationId="{78F95251-3019-453D-AD8C-8EB5A8D1BF19}"/>
          </ac:spMkLst>
        </pc:spChg>
        <pc:spChg chg="mod">
          <ac:chgData name="Edith Swerts | GoodPlanet Belgium" userId="8af9154f-b975-473a-ad1c-7b4c64db452d" providerId="ADAL" clId="{3478F210-668C-4F7E-A3F5-73B61D06DD43}" dt="2020-12-23T11:53:54.320" v="15498" actId="207"/>
          <ac:spMkLst>
            <pc:docMk/>
            <pc:sldMk cId="250967192" sldId="516"/>
            <ac:spMk id="10" creationId="{4D568529-1418-4E43-99EB-50C354AE9297}"/>
          </ac:spMkLst>
        </pc:spChg>
      </pc:sldChg>
      <pc:sldChg chg="add del">
        <pc:chgData name="Edith Swerts | GoodPlanet Belgium" userId="8af9154f-b975-473a-ad1c-7b4c64db452d" providerId="ADAL" clId="{3478F210-668C-4F7E-A3F5-73B61D06DD43}" dt="2020-12-23T13:26:56.596" v="16566" actId="47"/>
        <pc:sldMkLst>
          <pc:docMk/>
          <pc:sldMk cId="4253055635" sldId="517"/>
        </pc:sldMkLst>
      </pc:sldChg>
      <pc:sldChg chg="modSp add mod">
        <pc:chgData name="Edith Swerts | GoodPlanet Belgium" userId="8af9154f-b975-473a-ad1c-7b4c64db452d" providerId="ADAL" clId="{3478F210-668C-4F7E-A3F5-73B61D06DD43}" dt="2020-12-23T12:01:27.942" v="15692" actId="207"/>
        <pc:sldMkLst>
          <pc:docMk/>
          <pc:sldMk cId="1064898506" sldId="518"/>
        </pc:sldMkLst>
        <pc:spChg chg="mod">
          <ac:chgData name="Edith Swerts | GoodPlanet Belgium" userId="8af9154f-b975-473a-ad1c-7b4c64db452d" providerId="ADAL" clId="{3478F210-668C-4F7E-A3F5-73B61D06DD43}" dt="2020-12-23T12:01:27.942" v="15692" actId="207"/>
          <ac:spMkLst>
            <pc:docMk/>
            <pc:sldMk cId="1064898506" sldId="518"/>
            <ac:spMk id="5" creationId="{E9A1B680-B867-44C4-BC61-FDB1C27CA6AB}"/>
          </ac:spMkLst>
        </pc:spChg>
        <pc:spChg chg="mod">
          <ac:chgData name="Edith Swerts | GoodPlanet Belgium" userId="8af9154f-b975-473a-ad1c-7b4c64db452d" providerId="ADAL" clId="{3478F210-668C-4F7E-A3F5-73B61D06DD43}" dt="2020-12-23T12:01:27.942" v="15692" actId="207"/>
          <ac:spMkLst>
            <pc:docMk/>
            <pc:sldMk cId="1064898506" sldId="518"/>
            <ac:spMk id="8" creationId="{1AF55EB5-7B08-41AF-B3E3-B6A68AC4FB6A}"/>
          </ac:spMkLst>
        </pc:spChg>
        <pc:spChg chg="mod">
          <ac:chgData name="Edith Swerts | GoodPlanet Belgium" userId="8af9154f-b975-473a-ad1c-7b4c64db452d" providerId="ADAL" clId="{3478F210-668C-4F7E-A3F5-73B61D06DD43}" dt="2020-12-23T12:01:27.942" v="15692" actId="207"/>
          <ac:spMkLst>
            <pc:docMk/>
            <pc:sldMk cId="1064898506" sldId="518"/>
            <ac:spMk id="11" creationId="{C47C3FBE-30C7-49BF-9624-8367CA49BF37}"/>
          </ac:spMkLst>
        </pc:spChg>
      </pc:sldChg>
      <pc:sldChg chg="modSp add mod">
        <pc:chgData name="Edith Swerts | GoodPlanet Belgium" userId="8af9154f-b975-473a-ad1c-7b4c64db452d" providerId="ADAL" clId="{3478F210-668C-4F7E-A3F5-73B61D06DD43}" dt="2020-12-23T21:27:12.110" v="22084" actId="20577"/>
        <pc:sldMkLst>
          <pc:docMk/>
          <pc:sldMk cId="3559882668" sldId="519"/>
        </pc:sldMkLst>
        <pc:spChg chg="mod">
          <ac:chgData name="Edith Swerts | GoodPlanet Belgium" userId="8af9154f-b975-473a-ad1c-7b4c64db452d" providerId="ADAL" clId="{3478F210-668C-4F7E-A3F5-73B61D06DD43}" dt="2020-12-23T12:17:06.969" v="15858" actId="404"/>
          <ac:spMkLst>
            <pc:docMk/>
            <pc:sldMk cId="3559882668" sldId="519"/>
            <ac:spMk id="5" creationId="{E9A1B680-B867-44C4-BC61-FDB1C27CA6AB}"/>
          </ac:spMkLst>
        </pc:spChg>
        <pc:spChg chg="mod">
          <ac:chgData name="Edith Swerts | GoodPlanet Belgium" userId="8af9154f-b975-473a-ad1c-7b4c64db452d" providerId="ADAL" clId="{3478F210-668C-4F7E-A3F5-73B61D06DD43}" dt="2020-12-23T21:27:12.110" v="22084" actId="20577"/>
          <ac:spMkLst>
            <pc:docMk/>
            <pc:sldMk cId="3559882668" sldId="519"/>
            <ac:spMk id="7" creationId="{28AE033E-738F-4A8A-B9AD-CD29C012BFAA}"/>
          </ac:spMkLst>
        </pc:spChg>
        <pc:spChg chg="mod">
          <ac:chgData name="Edith Swerts | GoodPlanet Belgium" userId="8af9154f-b975-473a-ad1c-7b4c64db452d" providerId="ADAL" clId="{3478F210-668C-4F7E-A3F5-73B61D06DD43}" dt="2020-12-23T12:17:26.180" v="15878" actId="404"/>
          <ac:spMkLst>
            <pc:docMk/>
            <pc:sldMk cId="3559882668" sldId="519"/>
            <ac:spMk id="8" creationId="{1AF55EB5-7B08-41AF-B3E3-B6A68AC4FB6A}"/>
          </ac:spMkLst>
        </pc:spChg>
        <pc:spChg chg="mod">
          <ac:chgData name="Edith Swerts | GoodPlanet Belgium" userId="8af9154f-b975-473a-ad1c-7b4c64db452d" providerId="ADAL" clId="{3478F210-668C-4F7E-A3F5-73B61D06DD43}" dt="2020-12-23T12:20:07.861" v="15971" actId="404"/>
          <ac:spMkLst>
            <pc:docMk/>
            <pc:sldMk cId="3559882668" sldId="519"/>
            <ac:spMk id="10" creationId="{4D568529-1418-4E43-99EB-50C354AE9297}"/>
          </ac:spMkLst>
        </pc:spChg>
        <pc:spChg chg="mod">
          <ac:chgData name="Edith Swerts | GoodPlanet Belgium" userId="8af9154f-b975-473a-ad1c-7b4c64db452d" providerId="ADAL" clId="{3478F210-668C-4F7E-A3F5-73B61D06DD43}" dt="2020-12-23T12:27:56.345" v="16099" actId="20577"/>
          <ac:spMkLst>
            <pc:docMk/>
            <pc:sldMk cId="3559882668" sldId="519"/>
            <ac:spMk id="11" creationId="{C47C3FBE-30C7-49BF-9624-8367CA49BF37}"/>
          </ac:spMkLst>
        </pc:spChg>
      </pc:sldChg>
      <pc:sldChg chg="add del">
        <pc:chgData name="Edith Swerts | GoodPlanet Belgium" userId="8af9154f-b975-473a-ad1c-7b4c64db452d" providerId="ADAL" clId="{3478F210-668C-4F7E-A3F5-73B61D06DD43}" dt="2020-12-23T12:28:17.518" v="16101"/>
        <pc:sldMkLst>
          <pc:docMk/>
          <pc:sldMk cId="2718006795" sldId="520"/>
        </pc:sldMkLst>
      </pc:sldChg>
      <pc:sldChg chg="modSp add mod">
        <pc:chgData name="Edith Swerts | GoodPlanet Belgium" userId="8af9154f-b975-473a-ad1c-7b4c64db452d" providerId="ADAL" clId="{3478F210-668C-4F7E-A3F5-73B61D06DD43}" dt="2020-12-23T12:28:31.229" v="16104" actId="207"/>
        <pc:sldMkLst>
          <pc:docMk/>
          <pc:sldMk cId="3039594706" sldId="520"/>
        </pc:sldMkLst>
        <pc:spChg chg="mod">
          <ac:chgData name="Edith Swerts | GoodPlanet Belgium" userId="8af9154f-b975-473a-ad1c-7b4c64db452d" providerId="ADAL" clId="{3478F210-668C-4F7E-A3F5-73B61D06DD43}" dt="2020-12-23T12:28:31.229" v="16104" actId="207"/>
          <ac:spMkLst>
            <pc:docMk/>
            <pc:sldMk cId="3039594706" sldId="520"/>
            <ac:spMk id="8" creationId="{1AF55EB5-7B08-41AF-B3E3-B6A68AC4FB6A}"/>
          </ac:spMkLst>
        </pc:spChg>
        <pc:spChg chg="mod">
          <ac:chgData name="Edith Swerts | GoodPlanet Belgium" userId="8af9154f-b975-473a-ad1c-7b4c64db452d" providerId="ADAL" clId="{3478F210-668C-4F7E-A3F5-73B61D06DD43}" dt="2020-12-23T12:28:31.229" v="16104" actId="207"/>
          <ac:spMkLst>
            <pc:docMk/>
            <pc:sldMk cId="3039594706" sldId="520"/>
            <ac:spMk id="10" creationId="{4D568529-1418-4E43-99EB-50C354AE9297}"/>
          </ac:spMkLst>
        </pc:spChg>
        <pc:spChg chg="mod">
          <ac:chgData name="Edith Swerts | GoodPlanet Belgium" userId="8af9154f-b975-473a-ad1c-7b4c64db452d" providerId="ADAL" clId="{3478F210-668C-4F7E-A3F5-73B61D06DD43}" dt="2020-12-23T12:28:31.229" v="16104" actId="207"/>
          <ac:spMkLst>
            <pc:docMk/>
            <pc:sldMk cId="3039594706" sldId="520"/>
            <ac:spMk id="11" creationId="{C47C3FBE-30C7-49BF-9624-8367CA49BF37}"/>
          </ac:spMkLst>
        </pc:spChg>
      </pc:sldChg>
      <pc:sldChg chg="modSp add mod">
        <pc:chgData name="Edith Swerts | GoodPlanet Belgium" userId="8af9154f-b975-473a-ad1c-7b4c64db452d" providerId="ADAL" clId="{3478F210-668C-4F7E-A3F5-73B61D06DD43}" dt="2020-12-23T12:53:28.883" v="16564" actId="20577"/>
        <pc:sldMkLst>
          <pc:docMk/>
          <pc:sldMk cId="2067236952" sldId="521"/>
        </pc:sldMkLst>
        <pc:spChg chg="mod">
          <ac:chgData name="Edith Swerts | GoodPlanet Belgium" userId="8af9154f-b975-473a-ad1c-7b4c64db452d" providerId="ADAL" clId="{3478F210-668C-4F7E-A3F5-73B61D06DD43}" dt="2020-12-23T12:53:23.019" v="16561" actId="20577"/>
          <ac:spMkLst>
            <pc:docMk/>
            <pc:sldMk cId="2067236952" sldId="521"/>
            <ac:spMk id="5" creationId="{E9A1B680-B867-44C4-BC61-FDB1C27CA6AB}"/>
          </ac:spMkLst>
        </pc:spChg>
        <pc:spChg chg="mod">
          <ac:chgData name="Edith Swerts | GoodPlanet Belgium" userId="8af9154f-b975-473a-ad1c-7b4c64db452d" providerId="ADAL" clId="{3478F210-668C-4F7E-A3F5-73B61D06DD43}" dt="2020-12-23T12:44:17.032" v="16208" actId="20577"/>
          <ac:spMkLst>
            <pc:docMk/>
            <pc:sldMk cId="2067236952" sldId="521"/>
            <ac:spMk id="7" creationId="{28AE033E-738F-4A8A-B9AD-CD29C012BFAA}"/>
          </ac:spMkLst>
        </pc:spChg>
        <pc:spChg chg="mod">
          <ac:chgData name="Edith Swerts | GoodPlanet Belgium" userId="8af9154f-b975-473a-ad1c-7b4c64db452d" providerId="ADAL" clId="{3478F210-668C-4F7E-A3F5-73B61D06DD43}" dt="2020-12-23T12:48:38.132" v="16461" actId="27636"/>
          <ac:spMkLst>
            <pc:docMk/>
            <pc:sldMk cId="2067236952" sldId="521"/>
            <ac:spMk id="8" creationId="{1AF55EB5-7B08-41AF-B3E3-B6A68AC4FB6A}"/>
          </ac:spMkLst>
        </pc:spChg>
        <pc:spChg chg="mod">
          <ac:chgData name="Edith Swerts | GoodPlanet Belgium" userId="8af9154f-b975-473a-ad1c-7b4c64db452d" providerId="ADAL" clId="{3478F210-668C-4F7E-A3F5-73B61D06DD43}" dt="2020-12-23T12:53:28.883" v="16564" actId="20577"/>
          <ac:spMkLst>
            <pc:docMk/>
            <pc:sldMk cId="2067236952" sldId="521"/>
            <ac:spMk id="10" creationId="{4D568529-1418-4E43-99EB-50C354AE9297}"/>
          </ac:spMkLst>
        </pc:spChg>
        <pc:spChg chg="mod">
          <ac:chgData name="Edith Swerts | GoodPlanet Belgium" userId="8af9154f-b975-473a-ad1c-7b4c64db452d" providerId="ADAL" clId="{3478F210-668C-4F7E-A3F5-73B61D06DD43}" dt="2020-12-23T12:52:19.001" v="16529" actId="20577"/>
          <ac:spMkLst>
            <pc:docMk/>
            <pc:sldMk cId="2067236952" sldId="521"/>
            <ac:spMk id="11" creationId="{C47C3FBE-30C7-49BF-9624-8367CA49BF37}"/>
          </ac:spMkLst>
        </pc:spChg>
      </pc:sldChg>
      <pc:sldChg chg="modSp add mod">
        <pc:chgData name="Edith Swerts | GoodPlanet Belgium" userId="8af9154f-b975-473a-ad1c-7b4c64db452d" providerId="ADAL" clId="{3478F210-668C-4F7E-A3F5-73B61D06DD43}" dt="2020-12-23T12:52:54.138" v="16549" actId="20577"/>
        <pc:sldMkLst>
          <pc:docMk/>
          <pc:sldMk cId="363119866" sldId="522"/>
        </pc:sldMkLst>
        <pc:spChg chg="mod">
          <ac:chgData name="Edith Swerts | GoodPlanet Belgium" userId="8af9154f-b975-473a-ad1c-7b4c64db452d" providerId="ADAL" clId="{3478F210-668C-4F7E-A3F5-73B61D06DD43}" dt="2020-12-23T12:52:45.440" v="16546" actId="20577"/>
          <ac:spMkLst>
            <pc:docMk/>
            <pc:sldMk cId="363119866" sldId="522"/>
            <ac:spMk id="5" creationId="{E9A1B680-B867-44C4-BC61-FDB1C27CA6AB}"/>
          </ac:spMkLst>
        </pc:spChg>
        <pc:spChg chg="mod">
          <ac:chgData name="Edith Swerts | GoodPlanet Belgium" userId="8af9154f-b975-473a-ad1c-7b4c64db452d" providerId="ADAL" clId="{3478F210-668C-4F7E-A3F5-73B61D06DD43}" dt="2020-12-23T12:52:54.138" v="16549" actId="20577"/>
          <ac:spMkLst>
            <pc:docMk/>
            <pc:sldMk cId="363119866" sldId="522"/>
            <ac:spMk id="10" creationId="{4D568529-1418-4E43-99EB-50C354AE9297}"/>
          </ac:spMkLst>
        </pc:spChg>
        <pc:spChg chg="mod">
          <ac:chgData name="Edith Swerts | GoodPlanet Belgium" userId="8af9154f-b975-473a-ad1c-7b4c64db452d" providerId="ADAL" clId="{3478F210-668C-4F7E-A3F5-73B61D06DD43}" dt="2020-12-23T12:52:34.602" v="16534" actId="207"/>
          <ac:spMkLst>
            <pc:docMk/>
            <pc:sldMk cId="363119866" sldId="522"/>
            <ac:spMk id="11" creationId="{C47C3FBE-30C7-49BF-9624-8367CA49BF37}"/>
          </ac:spMkLst>
        </pc:spChg>
      </pc:sldChg>
      <pc:sldChg chg="add ord">
        <pc:chgData name="Edith Swerts | GoodPlanet Belgium" userId="8af9154f-b975-473a-ad1c-7b4c64db452d" providerId="ADAL" clId="{3478F210-668C-4F7E-A3F5-73B61D06DD43}" dt="2020-12-23T21:27:48.287" v="22086"/>
        <pc:sldMkLst>
          <pc:docMk/>
          <pc:sldMk cId="2383785492" sldId="523"/>
        </pc:sldMkLst>
      </pc:sldChg>
      <pc:sldChg chg="modSp add del mod">
        <pc:chgData name="Edith Swerts | GoodPlanet Belgium" userId="8af9154f-b975-473a-ad1c-7b4c64db452d" providerId="ADAL" clId="{3478F210-668C-4F7E-A3F5-73B61D06DD43}" dt="2020-12-23T15:27:50.731" v="18206" actId="47"/>
        <pc:sldMkLst>
          <pc:docMk/>
          <pc:sldMk cId="1282385903" sldId="524"/>
        </pc:sldMkLst>
        <pc:spChg chg="mod">
          <ac:chgData name="Edith Swerts | GoodPlanet Belgium" userId="8af9154f-b975-473a-ad1c-7b4c64db452d" providerId="ADAL" clId="{3478F210-668C-4F7E-A3F5-73B61D06DD43}" dt="2020-12-23T14:39:02.250" v="16949" actId="404"/>
          <ac:spMkLst>
            <pc:docMk/>
            <pc:sldMk cId="1282385903" sldId="524"/>
            <ac:spMk id="2" creationId="{00000000-0000-0000-0000-000000000000}"/>
          </ac:spMkLst>
        </pc:spChg>
      </pc:sldChg>
      <pc:sldChg chg="addSp delSp modSp add mod modNotesTx">
        <pc:chgData name="Edith Swerts | GoodPlanet Belgium" userId="8af9154f-b975-473a-ad1c-7b4c64db452d" providerId="ADAL" clId="{3478F210-668C-4F7E-A3F5-73B61D06DD43}" dt="2020-12-23T17:09:07.352" v="19967" actId="20577"/>
        <pc:sldMkLst>
          <pc:docMk/>
          <pc:sldMk cId="920747277" sldId="525"/>
        </pc:sldMkLst>
        <pc:spChg chg="mod">
          <ac:chgData name="Edith Swerts | GoodPlanet Belgium" userId="8af9154f-b975-473a-ad1c-7b4c64db452d" providerId="ADAL" clId="{3478F210-668C-4F7E-A3F5-73B61D06DD43}" dt="2020-12-23T15:32:24.317" v="18458" actId="403"/>
          <ac:spMkLst>
            <pc:docMk/>
            <pc:sldMk cId="920747277" sldId="525"/>
            <ac:spMk id="2" creationId="{00000000-0000-0000-0000-000000000000}"/>
          </ac:spMkLst>
        </pc:spChg>
        <pc:spChg chg="del mod">
          <ac:chgData name="Edith Swerts | GoodPlanet Belgium" userId="8af9154f-b975-473a-ad1c-7b4c64db452d" providerId="ADAL" clId="{3478F210-668C-4F7E-A3F5-73B61D06DD43}" dt="2020-12-23T15:04:42.996" v="17014" actId="478"/>
          <ac:spMkLst>
            <pc:docMk/>
            <pc:sldMk cId="920747277" sldId="525"/>
            <ac:spMk id="8" creationId="{00000000-0000-0000-0000-000000000000}"/>
          </ac:spMkLst>
        </pc:spChg>
        <pc:spChg chg="add mod">
          <ac:chgData name="Edith Swerts | GoodPlanet Belgium" userId="8af9154f-b975-473a-ad1c-7b4c64db452d" providerId="ADAL" clId="{3478F210-668C-4F7E-A3F5-73B61D06DD43}" dt="2020-12-23T15:17:22.524" v="17674" actId="1076"/>
          <ac:spMkLst>
            <pc:docMk/>
            <pc:sldMk cId="920747277" sldId="525"/>
            <ac:spMk id="11" creationId="{1E999226-AAA0-44F7-BE00-285F9FD0AA88}"/>
          </ac:spMkLst>
        </pc:spChg>
        <pc:spChg chg="add mod">
          <ac:chgData name="Edith Swerts | GoodPlanet Belgium" userId="8af9154f-b975-473a-ad1c-7b4c64db452d" providerId="ADAL" clId="{3478F210-668C-4F7E-A3F5-73B61D06DD43}" dt="2020-12-23T15:31:05.782" v="18279" actId="1076"/>
          <ac:spMkLst>
            <pc:docMk/>
            <pc:sldMk cId="920747277" sldId="525"/>
            <ac:spMk id="12" creationId="{B47A7879-AB47-481B-AF8C-379817BD90BF}"/>
          </ac:spMkLst>
        </pc:spChg>
        <pc:spChg chg="add mod">
          <ac:chgData name="Edith Swerts | GoodPlanet Belgium" userId="8af9154f-b975-473a-ad1c-7b4c64db452d" providerId="ADAL" clId="{3478F210-668C-4F7E-A3F5-73B61D06DD43}" dt="2020-12-23T15:11:29.209" v="17668" actId="1076"/>
          <ac:spMkLst>
            <pc:docMk/>
            <pc:sldMk cId="920747277" sldId="525"/>
            <ac:spMk id="13" creationId="{8913C741-98AB-4A49-A577-40A7528F0965}"/>
          </ac:spMkLst>
        </pc:spChg>
        <pc:picChg chg="add mod">
          <ac:chgData name="Edith Swerts | GoodPlanet Belgium" userId="8af9154f-b975-473a-ad1c-7b4c64db452d" providerId="ADAL" clId="{3478F210-668C-4F7E-A3F5-73B61D06DD43}" dt="2020-12-23T15:20:30.736" v="17841" actId="1076"/>
          <ac:picMkLst>
            <pc:docMk/>
            <pc:sldMk cId="920747277" sldId="525"/>
            <ac:picMk id="4" creationId="{43B12927-34EB-48F1-B82B-8E241C443AA8}"/>
          </ac:picMkLst>
        </pc:picChg>
        <pc:picChg chg="add mod">
          <ac:chgData name="Edith Swerts | GoodPlanet Belgium" userId="8af9154f-b975-473a-ad1c-7b4c64db452d" providerId="ADAL" clId="{3478F210-668C-4F7E-A3F5-73B61D06DD43}" dt="2020-12-23T15:17:13.762" v="17672" actId="1076"/>
          <ac:picMkLst>
            <pc:docMk/>
            <pc:sldMk cId="920747277" sldId="525"/>
            <ac:picMk id="6" creationId="{0C367557-29ED-4076-8854-B3E4817B6ACF}"/>
          </ac:picMkLst>
        </pc:picChg>
      </pc:sldChg>
      <pc:sldChg chg="addSp delSp modSp add mod">
        <pc:chgData name="Edith Swerts | GoodPlanet Belgium" userId="8af9154f-b975-473a-ad1c-7b4c64db452d" providerId="ADAL" clId="{3478F210-668C-4F7E-A3F5-73B61D06DD43}" dt="2020-12-23T15:40:13.323" v="19466" actId="1076"/>
        <pc:sldMkLst>
          <pc:docMk/>
          <pc:sldMk cId="4284857290" sldId="526"/>
        </pc:sldMkLst>
        <pc:spChg chg="mod">
          <ac:chgData name="Edith Swerts | GoodPlanet Belgium" userId="8af9154f-b975-473a-ad1c-7b4c64db452d" providerId="ADAL" clId="{3478F210-668C-4F7E-A3F5-73B61D06DD43}" dt="2020-12-23T15:40:13.323" v="19466" actId="1076"/>
          <ac:spMkLst>
            <pc:docMk/>
            <pc:sldMk cId="4284857290" sldId="526"/>
            <ac:spMk id="2" creationId="{00000000-0000-0000-0000-000000000000}"/>
          </ac:spMkLst>
        </pc:spChg>
        <pc:spChg chg="add mod">
          <ac:chgData name="Edith Swerts | GoodPlanet Belgium" userId="8af9154f-b975-473a-ad1c-7b4c64db452d" providerId="ADAL" clId="{3478F210-668C-4F7E-A3F5-73B61D06DD43}" dt="2020-12-23T15:40:09.118" v="19465" actId="207"/>
          <ac:spMkLst>
            <pc:docMk/>
            <pc:sldMk cId="4284857290" sldId="526"/>
            <ac:spMk id="7" creationId="{72AE8EFF-B5C5-4687-A371-0E160C57E8A1}"/>
          </ac:spMkLst>
        </pc:spChg>
        <pc:spChg chg="del">
          <ac:chgData name="Edith Swerts | GoodPlanet Belgium" userId="8af9154f-b975-473a-ad1c-7b4c64db452d" providerId="ADAL" clId="{3478F210-668C-4F7E-A3F5-73B61D06DD43}" dt="2020-12-23T15:38:34.404" v="19352" actId="478"/>
          <ac:spMkLst>
            <pc:docMk/>
            <pc:sldMk cId="4284857290" sldId="526"/>
            <ac:spMk id="8" creationId="{00000000-0000-0000-0000-000000000000}"/>
          </ac:spMkLst>
        </pc:spChg>
      </pc:sldChg>
      <pc:sldChg chg="modSp add mod modNotesTx">
        <pc:chgData name="Edith Swerts | GoodPlanet Belgium" userId="8af9154f-b975-473a-ad1c-7b4c64db452d" providerId="ADAL" clId="{3478F210-668C-4F7E-A3F5-73B61D06DD43}" dt="2020-12-23T17:10:23.011" v="20086" actId="20577"/>
        <pc:sldMkLst>
          <pc:docMk/>
          <pc:sldMk cId="2155089281" sldId="527"/>
        </pc:sldMkLst>
        <pc:spChg chg="mod">
          <ac:chgData name="Edith Swerts | GoodPlanet Belgium" userId="8af9154f-b975-473a-ad1c-7b4c64db452d" providerId="ADAL" clId="{3478F210-668C-4F7E-A3F5-73B61D06DD43}" dt="2020-12-23T15:53:39.019" v="19520" actId="404"/>
          <ac:spMkLst>
            <pc:docMk/>
            <pc:sldMk cId="2155089281" sldId="527"/>
            <ac:spMk id="2" creationId="{00000000-0000-0000-0000-000000000000}"/>
          </ac:spMkLst>
        </pc:spChg>
        <pc:spChg chg="mod">
          <ac:chgData name="Edith Swerts | GoodPlanet Belgium" userId="8af9154f-b975-473a-ad1c-7b4c64db452d" providerId="ADAL" clId="{3478F210-668C-4F7E-A3F5-73B61D06DD43}" dt="2020-12-23T17:03:21.520" v="19924" actId="115"/>
          <ac:spMkLst>
            <pc:docMk/>
            <pc:sldMk cId="2155089281" sldId="527"/>
            <ac:spMk id="8" creationId="{00000000-0000-0000-0000-000000000000}"/>
          </ac:spMkLst>
        </pc:spChg>
      </pc:sldChg>
      <pc:sldChg chg="modSp add modAnim">
        <pc:chgData name="Edith Swerts | GoodPlanet Belgium" userId="8af9154f-b975-473a-ad1c-7b4c64db452d" providerId="ADAL" clId="{3478F210-668C-4F7E-A3F5-73B61D06DD43}" dt="2020-12-23T21:07:32.703" v="21545" actId="404"/>
        <pc:sldMkLst>
          <pc:docMk/>
          <pc:sldMk cId="1006337778" sldId="528"/>
        </pc:sldMkLst>
        <pc:spChg chg="mod">
          <ac:chgData name="Edith Swerts | GoodPlanet Belgium" userId="8af9154f-b975-473a-ad1c-7b4c64db452d" providerId="ADAL" clId="{3478F210-668C-4F7E-A3F5-73B61D06DD43}" dt="2020-12-23T21:05:54.687" v="21534" actId="113"/>
          <ac:spMkLst>
            <pc:docMk/>
            <pc:sldMk cId="1006337778" sldId="528"/>
            <ac:spMk id="18" creationId="{E25BB5F9-6F86-47C3-8973-F9841F748A4C}"/>
          </ac:spMkLst>
        </pc:spChg>
        <pc:spChg chg="mod">
          <ac:chgData name="Edith Swerts | GoodPlanet Belgium" userId="8af9154f-b975-473a-ad1c-7b4c64db452d" providerId="ADAL" clId="{3478F210-668C-4F7E-A3F5-73B61D06DD43}" dt="2020-12-23T21:07:32.703" v="21545" actId="404"/>
          <ac:spMkLst>
            <pc:docMk/>
            <pc:sldMk cId="1006337778" sldId="528"/>
            <ac:spMk id="19" creationId="{008754AD-DCFB-451E-9377-B431451B4A4B}"/>
          </ac:spMkLst>
        </pc:spChg>
      </pc:sldChg>
      <pc:sldChg chg="add del modNotesTx">
        <pc:chgData name="Edith Swerts | GoodPlanet Belgium" userId="8af9154f-b975-473a-ad1c-7b4c64db452d" providerId="ADAL" clId="{3478F210-668C-4F7E-A3F5-73B61D06DD43}" dt="2020-12-23T17:45:24.032" v="21123" actId="47"/>
        <pc:sldMkLst>
          <pc:docMk/>
          <pc:sldMk cId="1305850098" sldId="528"/>
        </pc:sldMkLst>
      </pc:sldChg>
      <pc:sldChg chg="delSp modSp add mod">
        <pc:chgData name="Edith Swerts | GoodPlanet Belgium" userId="8af9154f-b975-473a-ad1c-7b4c64db452d" providerId="ADAL" clId="{3478F210-668C-4F7E-A3F5-73B61D06DD43}" dt="2020-12-23T21:25:19.694" v="22079" actId="1076"/>
        <pc:sldMkLst>
          <pc:docMk/>
          <pc:sldMk cId="2721379003" sldId="529"/>
        </pc:sldMkLst>
        <pc:spChg chg="mod">
          <ac:chgData name="Edith Swerts | GoodPlanet Belgium" userId="8af9154f-b975-473a-ad1c-7b4c64db452d" providerId="ADAL" clId="{3478F210-668C-4F7E-A3F5-73B61D06DD43}" dt="2020-12-23T21:25:19.694" v="22079" actId="1076"/>
          <ac:spMkLst>
            <pc:docMk/>
            <pc:sldMk cId="2721379003" sldId="529"/>
            <ac:spMk id="2" creationId="{00000000-0000-0000-0000-000000000000}"/>
          </ac:spMkLst>
        </pc:spChg>
        <pc:spChg chg="del">
          <ac:chgData name="Edith Swerts | GoodPlanet Belgium" userId="8af9154f-b975-473a-ad1c-7b4c64db452d" providerId="ADAL" clId="{3478F210-668C-4F7E-A3F5-73B61D06DD43}" dt="2020-12-23T21:24:27.536" v="22051" actId="478"/>
          <ac:spMkLst>
            <pc:docMk/>
            <pc:sldMk cId="2721379003" sldId="529"/>
            <ac:spMk id="3" creationId="{E8526959-3E99-4516-89AB-C65F783D41DE}"/>
          </ac:spMkLst>
        </pc:spChg>
        <pc:spChg chg="del">
          <ac:chgData name="Edith Swerts | GoodPlanet Belgium" userId="8af9154f-b975-473a-ad1c-7b4c64db452d" providerId="ADAL" clId="{3478F210-668C-4F7E-A3F5-73B61D06DD43}" dt="2020-12-23T21:24:27.536" v="22051" actId="478"/>
          <ac:spMkLst>
            <pc:docMk/>
            <pc:sldMk cId="2721379003" sldId="529"/>
            <ac:spMk id="4" creationId="{16E8C8D7-6148-45CA-BBEC-92595415EBCA}"/>
          </ac:spMkLst>
        </pc:spChg>
        <pc:spChg chg="del">
          <ac:chgData name="Edith Swerts | GoodPlanet Belgium" userId="8af9154f-b975-473a-ad1c-7b4c64db452d" providerId="ADAL" clId="{3478F210-668C-4F7E-A3F5-73B61D06DD43}" dt="2020-12-23T21:24:27.536" v="22051" actId="478"/>
          <ac:spMkLst>
            <pc:docMk/>
            <pc:sldMk cId="2721379003" sldId="529"/>
            <ac:spMk id="8" creationId="{00000000-0000-0000-0000-000000000000}"/>
          </ac:spMkLst>
        </pc:spChg>
        <pc:spChg chg="del">
          <ac:chgData name="Edith Swerts | GoodPlanet Belgium" userId="8af9154f-b975-473a-ad1c-7b4c64db452d" providerId="ADAL" clId="{3478F210-668C-4F7E-A3F5-73B61D06DD43}" dt="2020-12-23T21:24:27.536" v="22051" actId="478"/>
          <ac:spMkLst>
            <pc:docMk/>
            <pc:sldMk cId="2721379003" sldId="529"/>
            <ac:spMk id="11" creationId="{A4B86263-AAEC-4E7F-97D4-03F67E483377}"/>
          </ac:spMkLst>
        </pc:spChg>
        <pc:spChg chg="del">
          <ac:chgData name="Edith Swerts | GoodPlanet Belgium" userId="8af9154f-b975-473a-ad1c-7b4c64db452d" providerId="ADAL" clId="{3478F210-668C-4F7E-A3F5-73B61D06DD43}" dt="2020-12-23T21:24:27.536" v="22051" actId="478"/>
          <ac:spMkLst>
            <pc:docMk/>
            <pc:sldMk cId="2721379003" sldId="529"/>
            <ac:spMk id="12" creationId="{2E8841C7-40A1-4149-903B-661EF6F29000}"/>
          </ac:spMkLst>
        </pc:spChg>
      </pc:sldChg>
      <pc:sldChg chg="new">
        <pc:chgData name="Edith Swerts | GoodPlanet Belgium" userId="8af9154f-b975-473a-ad1c-7b4c64db452d" providerId="ADAL" clId="{3478F210-668C-4F7E-A3F5-73B61D06DD43}" dt="2020-12-23T21:27:55.313" v="22087" actId="680"/>
        <pc:sldMkLst>
          <pc:docMk/>
          <pc:sldMk cId="793856482" sldId="530"/>
        </pc:sldMkLst>
      </pc:sldChg>
    </pc:docChg>
  </pc:docChgLst>
  <pc:docChgLst>
    <pc:chgData name="Lisa Rijmenants | GoodPlanet Belgium" userId="7b5dcb49-1777-4ee3-a4be-8b739b12e1ae" providerId="ADAL" clId="{B45F18AC-CA51-47BA-BC9A-A58D78AA4ED2}"/>
    <pc:docChg chg="undo custSel addSld delSld modSld sldOrd modSection">
      <pc:chgData name="Lisa Rijmenants | GoodPlanet Belgium" userId="7b5dcb49-1777-4ee3-a4be-8b739b12e1ae" providerId="ADAL" clId="{B45F18AC-CA51-47BA-BC9A-A58D78AA4ED2}" dt="2024-05-28T09:53:05.779" v="988"/>
      <pc:docMkLst>
        <pc:docMk/>
      </pc:docMkLst>
      <pc:sldChg chg="setBg">
        <pc:chgData name="Lisa Rijmenants | GoodPlanet Belgium" userId="7b5dcb49-1777-4ee3-a4be-8b739b12e1ae" providerId="ADAL" clId="{B45F18AC-CA51-47BA-BC9A-A58D78AA4ED2}" dt="2024-05-28T09:46:21.273" v="943"/>
        <pc:sldMkLst>
          <pc:docMk/>
          <pc:sldMk cId="2451309160" sldId="276"/>
        </pc:sldMkLst>
      </pc:sldChg>
      <pc:sldChg chg="setBg">
        <pc:chgData name="Lisa Rijmenants | GoodPlanet Belgium" userId="7b5dcb49-1777-4ee3-a4be-8b739b12e1ae" providerId="ADAL" clId="{B45F18AC-CA51-47BA-BC9A-A58D78AA4ED2}" dt="2024-05-28T09:46:52.078" v="944"/>
        <pc:sldMkLst>
          <pc:docMk/>
          <pc:sldMk cId="1000168665" sldId="277"/>
        </pc:sldMkLst>
      </pc:sldChg>
      <pc:sldChg chg="modSp mod">
        <pc:chgData name="Lisa Rijmenants | GoodPlanet Belgium" userId="7b5dcb49-1777-4ee3-a4be-8b739b12e1ae" providerId="ADAL" clId="{B45F18AC-CA51-47BA-BC9A-A58D78AA4ED2}" dt="2024-05-28T09:46:57.104" v="945" actId="207"/>
        <pc:sldMkLst>
          <pc:docMk/>
          <pc:sldMk cId="4009466296" sldId="298"/>
        </pc:sldMkLst>
        <pc:spChg chg="mod">
          <ac:chgData name="Lisa Rijmenants | GoodPlanet Belgium" userId="7b5dcb49-1777-4ee3-a4be-8b739b12e1ae" providerId="ADAL" clId="{B45F18AC-CA51-47BA-BC9A-A58D78AA4ED2}" dt="2024-05-28T09:46:57.104" v="945" actId="207"/>
          <ac:spMkLst>
            <pc:docMk/>
            <pc:sldMk cId="4009466296" sldId="298"/>
            <ac:spMk id="9" creationId="{00000000-0000-0000-0000-000000000000}"/>
          </ac:spMkLst>
        </pc:spChg>
      </pc:sldChg>
      <pc:sldChg chg="addSp delSp modSp mod">
        <pc:chgData name="Lisa Rijmenants | GoodPlanet Belgium" userId="7b5dcb49-1777-4ee3-a4be-8b739b12e1ae" providerId="ADAL" clId="{B45F18AC-CA51-47BA-BC9A-A58D78AA4ED2}" dt="2024-05-28T08:41:55.661" v="213" actId="20577"/>
        <pc:sldMkLst>
          <pc:docMk/>
          <pc:sldMk cId="1379340655" sldId="310"/>
        </pc:sldMkLst>
        <pc:spChg chg="add mod">
          <ac:chgData name="Lisa Rijmenants | GoodPlanet Belgium" userId="7b5dcb49-1777-4ee3-a4be-8b739b12e1ae" providerId="ADAL" clId="{B45F18AC-CA51-47BA-BC9A-A58D78AA4ED2}" dt="2024-05-28T08:40:19.506" v="70" actId="14100"/>
          <ac:spMkLst>
            <pc:docMk/>
            <pc:sldMk cId="1379340655" sldId="310"/>
            <ac:spMk id="5" creationId="{3DCD2EC9-62C0-5BD8-0C54-D6D4A0048909}"/>
          </ac:spMkLst>
        </pc:spChg>
        <pc:spChg chg="add mod">
          <ac:chgData name="Lisa Rijmenants | GoodPlanet Belgium" userId="7b5dcb49-1777-4ee3-a4be-8b739b12e1ae" providerId="ADAL" clId="{B45F18AC-CA51-47BA-BC9A-A58D78AA4ED2}" dt="2024-05-28T08:40:13.947" v="69" actId="1076"/>
          <ac:spMkLst>
            <pc:docMk/>
            <pc:sldMk cId="1379340655" sldId="310"/>
            <ac:spMk id="6" creationId="{F9624A73-F95A-E859-D345-4C3FB6B05BD0}"/>
          </ac:spMkLst>
        </pc:spChg>
        <pc:spChg chg="add mod">
          <ac:chgData name="Lisa Rijmenants | GoodPlanet Belgium" userId="7b5dcb49-1777-4ee3-a4be-8b739b12e1ae" providerId="ADAL" clId="{B45F18AC-CA51-47BA-BC9A-A58D78AA4ED2}" dt="2024-05-28T08:40:10.260" v="68" actId="1076"/>
          <ac:spMkLst>
            <pc:docMk/>
            <pc:sldMk cId="1379340655" sldId="310"/>
            <ac:spMk id="7" creationId="{5AAEF009-69FC-561C-CAB6-06A935776E1E}"/>
          </ac:spMkLst>
        </pc:spChg>
        <pc:spChg chg="add mod">
          <ac:chgData name="Lisa Rijmenants | GoodPlanet Belgium" userId="7b5dcb49-1777-4ee3-a4be-8b739b12e1ae" providerId="ADAL" clId="{B45F18AC-CA51-47BA-BC9A-A58D78AA4ED2}" dt="2024-05-28T08:40:01.649" v="66" actId="1076"/>
          <ac:spMkLst>
            <pc:docMk/>
            <pc:sldMk cId="1379340655" sldId="310"/>
            <ac:spMk id="8" creationId="{727212DD-B418-5DBF-661E-0984F17AD173}"/>
          </ac:spMkLst>
        </pc:spChg>
        <pc:spChg chg="add mod">
          <ac:chgData name="Lisa Rijmenants | GoodPlanet Belgium" userId="7b5dcb49-1777-4ee3-a4be-8b739b12e1ae" providerId="ADAL" clId="{B45F18AC-CA51-47BA-BC9A-A58D78AA4ED2}" dt="2024-05-28T08:40:05.696" v="67" actId="1076"/>
          <ac:spMkLst>
            <pc:docMk/>
            <pc:sldMk cId="1379340655" sldId="310"/>
            <ac:spMk id="9" creationId="{A396FE74-B348-1937-7C29-12A493A344F3}"/>
          </ac:spMkLst>
        </pc:spChg>
        <pc:spChg chg="add mod">
          <ac:chgData name="Lisa Rijmenants | GoodPlanet Belgium" userId="7b5dcb49-1777-4ee3-a4be-8b739b12e1ae" providerId="ADAL" clId="{B45F18AC-CA51-47BA-BC9A-A58D78AA4ED2}" dt="2024-05-28T08:40:47.626" v="81" actId="20577"/>
          <ac:spMkLst>
            <pc:docMk/>
            <pc:sldMk cId="1379340655" sldId="310"/>
            <ac:spMk id="10" creationId="{D1B4733C-3B1A-D757-6DE0-58A444C9782C}"/>
          </ac:spMkLst>
        </pc:spChg>
        <pc:spChg chg="add del mod">
          <ac:chgData name="Lisa Rijmenants | GoodPlanet Belgium" userId="7b5dcb49-1777-4ee3-a4be-8b739b12e1ae" providerId="ADAL" clId="{B45F18AC-CA51-47BA-BC9A-A58D78AA4ED2}" dt="2024-05-28T08:41:02.568" v="82" actId="478"/>
          <ac:spMkLst>
            <pc:docMk/>
            <pc:sldMk cId="1379340655" sldId="310"/>
            <ac:spMk id="11" creationId="{54C07622-B85F-DEFE-840D-B053AEC0566D}"/>
          </ac:spMkLst>
        </pc:spChg>
        <pc:spChg chg="add mod">
          <ac:chgData name="Lisa Rijmenants | GoodPlanet Belgium" userId="7b5dcb49-1777-4ee3-a4be-8b739b12e1ae" providerId="ADAL" clId="{B45F18AC-CA51-47BA-BC9A-A58D78AA4ED2}" dt="2024-05-28T08:41:55.661" v="213" actId="20577"/>
          <ac:spMkLst>
            <pc:docMk/>
            <pc:sldMk cId="1379340655" sldId="310"/>
            <ac:spMk id="12" creationId="{864C3689-BE24-BA1D-EABA-A957D8521548}"/>
          </ac:spMkLst>
        </pc:spChg>
        <pc:picChg chg="del">
          <ac:chgData name="Lisa Rijmenants | GoodPlanet Belgium" userId="7b5dcb49-1777-4ee3-a4be-8b739b12e1ae" providerId="ADAL" clId="{B45F18AC-CA51-47BA-BC9A-A58D78AA4ED2}" dt="2024-05-28T08:34:42.791" v="1" actId="478"/>
          <ac:picMkLst>
            <pc:docMk/>
            <pc:sldMk cId="1379340655" sldId="310"/>
            <ac:picMk id="2" creationId="{1075EE94-BE1D-480D-8190-7DA8BB1192E1}"/>
          </ac:picMkLst>
        </pc:picChg>
        <pc:picChg chg="add del mod modCrop">
          <ac:chgData name="Lisa Rijmenants | GoodPlanet Belgium" userId="7b5dcb49-1777-4ee3-a4be-8b739b12e1ae" providerId="ADAL" clId="{B45F18AC-CA51-47BA-BC9A-A58D78AA4ED2}" dt="2024-05-28T08:35:37.061" v="9" actId="478"/>
          <ac:picMkLst>
            <pc:docMk/>
            <pc:sldMk cId="1379340655" sldId="310"/>
            <ac:picMk id="4" creationId="{11BA000F-94F0-DFBC-0634-3C5AFE76F2EB}"/>
          </ac:picMkLst>
        </pc:picChg>
      </pc:sldChg>
      <pc:sldChg chg="modSp mod">
        <pc:chgData name="Lisa Rijmenants | GoodPlanet Belgium" userId="7b5dcb49-1777-4ee3-a4be-8b739b12e1ae" providerId="ADAL" clId="{B45F18AC-CA51-47BA-BC9A-A58D78AA4ED2}" dt="2024-05-28T09:43:24.417" v="908" actId="207"/>
        <pc:sldMkLst>
          <pc:docMk/>
          <pc:sldMk cId="1913189952" sldId="313"/>
        </pc:sldMkLst>
        <pc:spChg chg="mod">
          <ac:chgData name="Lisa Rijmenants | GoodPlanet Belgium" userId="7b5dcb49-1777-4ee3-a4be-8b739b12e1ae" providerId="ADAL" clId="{B45F18AC-CA51-47BA-BC9A-A58D78AA4ED2}" dt="2024-05-28T09:43:24.417" v="908" actId="207"/>
          <ac:spMkLst>
            <pc:docMk/>
            <pc:sldMk cId="1913189952" sldId="313"/>
            <ac:spMk id="2" creationId="{00000000-0000-0000-0000-000000000000}"/>
          </ac:spMkLst>
        </pc:spChg>
        <pc:spChg chg="mod">
          <ac:chgData name="Lisa Rijmenants | GoodPlanet Belgium" userId="7b5dcb49-1777-4ee3-a4be-8b739b12e1ae" providerId="ADAL" clId="{B45F18AC-CA51-47BA-BC9A-A58D78AA4ED2}" dt="2024-05-28T09:43:22.146" v="907" actId="207"/>
          <ac:spMkLst>
            <pc:docMk/>
            <pc:sldMk cId="1913189952" sldId="313"/>
            <ac:spMk id="9" creationId="{00000000-0000-0000-0000-000000000000}"/>
          </ac:spMkLst>
        </pc:spChg>
      </pc:sldChg>
      <pc:sldChg chg="modSp mod">
        <pc:chgData name="Lisa Rijmenants | GoodPlanet Belgium" userId="7b5dcb49-1777-4ee3-a4be-8b739b12e1ae" providerId="ADAL" clId="{B45F18AC-CA51-47BA-BC9A-A58D78AA4ED2}" dt="2024-05-28T09:42:50.875" v="902" actId="207"/>
        <pc:sldMkLst>
          <pc:docMk/>
          <pc:sldMk cId="3267742186" sldId="316"/>
        </pc:sldMkLst>
        <pc:spChg chg="mod">
          <ac:chgData name="Lisa Rijmenants | GoodPlanet Belgium" userId="7b5dcb49-1777-4ee3-a4be-8b739b12e1ae" providerId="ADAL" clId="{B45F18AC-CA51-47BA-BC9A-A58D78AA4ED2}" dt="2024-05-28T09:42:47.201" v="901" actId="207"/>
          <ac:spMkLst>
            <pc:docMk/>
            <pc:sldMk cId="3267742186" sldId="316"/>
            <ac:spMk id="2" creationId="{00000000-0000-0000-0000-000000000000}"/>
          </ac:spMkLst>
        </pc:spChg>
        <pc:spChg chg="mod">
          <ac:chgData name="Lisa Rijmenants | GoodPlanet Belgium" userId="7b5dcb49-1777-4ee3-a4be-8b739b12e1ae" providerId="ADAL" clId="{B45F18AC-CA51-47BA-BC9A-A58D78AA4ED2}" dt="2024-05-28T09:42:50.875" v="902" actId="207"/>
          <ac:spMkLst>
            <pc:docMk/>
            <pc:sldMk cId="3267742186" sldId="316"/>
            <ac:spMk id="9" creationId="{00000000-0000-0000-0000-000000000000}"/>
          </ac:spMkLst>
        </pc:spChg>
      </pc:sldChg>
      <pc:sldChg chg="modSp mod">
        <pc:chgData name="Lisa Rijmenants | GoodPlanet Belgium" userId="7b5dcb49-1777-4ee3-a4be-8b739b12e1ae" providerId="ADAL" clId="{B45F18AC-CA51-47BA-BC9A-A58D78AA4ED2}" dt="2024-05-28T09:43:47.069" v="912" actId="207"/>
        <pc:sldMkLst>
          <pc:docMk/>
          <pc:sldMk cId="1800852417" sldId="319"/>
        </pc:sldMkLst>
        <pc:spChg chg="mod">
          <ac:chgData name="Lisa Rijmenants | GoodPlanet Belgium" userId="7b5dcb49-1777-4ee3-a4be-8b739b12e1ae" providerId="ADAL" clId="{B45F18AC-CA51-47BA-BC9A-A58D78AA4ED2}" dt="2024-05-28T09:43:47.069" v="912" actId="207"/>
          <ac:spMkLst>
            <pc:docMk/>
            <pc:sldMk cId="1800852417" sldId="319"/>
            <ac:spMk id="2" creationId="{00000000-0000-0000-0000-000000000000}"/>
          </ac:spMkLst>
        </pc:spChg>
        <pc:spChg chg="mod">
          <ac:chgData name="Lisa Rijmenants | GoodPlanet Belgium" userId="7b5dcb49-1777-4ee3-a4be-8b739b12e1ae" providerId="ADAL" clId="{B45F18AC-CA51-47BA-BC9A-A58D78AA4ED2}" dt="2024-05-28T09:43:44.151" v="911" actId="207"/>
          <ac:spMkLst>
            <pc:docMk/>
            <pc:sldMk cId="1800852417" sldId="319"/>
            <ac:spMk id="9" creationId="{00000000-0000-0000-0000-000000000000}"/>
          </ac:spMkLst>
        </pc:spChg>
      </pc:sldChg>
      <pc:sldChg chg="modSp mod">
        <pc:chgData name="Lisa Rijmenants | GoodPlanet Belgium" userId="7b5dcb49-1777-4ee3-a4be-8b739b12e1ae" providerId="ADAL" clId="{B45F18AC-CA51-47BA-BC9A-A58D78AA4ED2}" dt="2024-05-28T09:45:40.877" v="938" actId="207"/>
        <pc:sldMkLst>
          <pc:docMk/>
          <pc:sldMk cId="2812700259" sldId="320"/>
        </pc:sldMkLst>
        <pc:spChg chg="mod">
          <ac:chgData name="Lisa Rijmenants | GoodPlanet Belgium" userId="7b5dcb49-1777-4ee3-a4be-8b739b12e1ae" providerId="ADAL" clId="{B45F18AC-CA51-47BA-BC9A-A58D78AA4ED2}" dt="2024-05-28T09:45:40.877" v="938" actId="207"/>
          <ac:spMkLst>
            <pc:docMk/>
            <pc:sldMk cId="2812700259" sldId="320"/>
            <ac:spMk id="2" creationId="{00000000-0000-0000-0000-000000000000}"/>
          </ac:spMkLst>
        </pc:spChg>
        <pc:spChg chg="mod">
          <ac:chgData name="Lisa Rijmenants | GoodPlanet Belgium" userId="7b5dcb49-1777-4ee3-a4be-8b739b12e1ae" providerId="ADAL" clId="{B45F18AC-CA51-47BA-BC9A-A58D78AA4ED2}" dt="2024-05-28T09:45:38.611" v="937" actId="207"/>
          <ac:spMkLst>
            <pc:docMk/>
            <pc:sldMk cId="2812700259" sldId="320"/>
            <ac:spMk id="9" creationId="{00000000-0000-0000-0000-000000000000}"/>
          </ac:spMkLst>
        </pc:spChg>
      </pc:sldChg>
      <pc:sldChg chg="modSp mod">
        <pc:chgData name="Lisa Rijmenants | GoodPlanet Belgium" userId="7b5dcb49-1777-4ee3-a4be-8b739b12e1ae" providerId="ADAL" clId="{B45F18AC-CA51-47BA-BC9A-A58D78AA4ED2}" dt="2024-05-28T09:43:57.768" v="914" actId="207"/>
        <pc:sldMkLst>
          <pc:docMk/>
          <pc:sldMk cId="2762340033" sldId="321"/>
        </pc:sldMkLst>
        <pc:spChg chg="mod">
          <ac:chgData name="Lisa Rijmenants | GoodPlanet Belgium" userId="7b5dcb49-1777-4ee3-a4be-8b739b12e1ae" providerId="ADAL" clId="{B45F18AC-CA51-47BA-BC9A-A58D78AA4ED2}" dt="2024-05-28T09:43:50.381" v="913" actId="207"/>
          <ac:spMkLst>
            <pc:docMk/>
            <pc:sldMk cId="2762340033" sldId="321"/>
            <ac:spMk id="2" creationId="{00000000-0000-0000-0000-000000000000}"/>
          </ac:spMkLst>
        </pc:spChg>
        <pc:spChg chg="mod">
          <ac:chgData name="Lisa Rijmenants | GoodPlanet Belgium" userId="7b5dcb49-1777-4ee3-a4be-8b739b12e1ae" providerId="ADAL" clId="{B45F18AC-CA51-47BA-BC9A-A58D78AA4ED2}" dt="2024-05-28T09:43:57.768" v="914" actId="207"/>
          <ac:spMkLst>
            <pc:docMk/>
            <pc:sldMk cId="2762340033" sldId="321"/>
            <ac:spMk id="9" creationId="{00000000-0000-0000-0000-000000000000}"/>
          </ac:spMkLst>
        </pc:spChg>
      </pc:sldChg>
      <pc:sldChg chg="modSp mod">
        <pc:chgData name="Lisa Rijmenants | GoodPlanet Belgium" userId="7b5dcb49-1777-4ee3-a4be-8b739b12e1ae" providerId="ADAL" clId="{B45F18AC-CA51-47BA-BC9A-A58D78AA4ED2}" dt="2024-05-28T09:44:24.122" v="920" actId="207"/>
        <pc:sldMkLst>
          <pc:docMk/>
          <pc:sldMk cId="4019531898" sldId="322"/>
        </pc:sldMkLst>
        <pc:spChg chg="mod">
          <ac:chgData name="Lisa Rijmenants | GoodPlanet Belgium" userId="7b5dcb49-1777-4ee3-a4be-8b739b12e1ae" providerId="ADAL" clId="{B45F18AC-CA51-47BA-BC9A-A58D78AA4ED2}" dt="2024-05-28T09:44:24.122" v="920" actId="207"/>
          <ac:spMkLst>
            <pc:docMk/>
            <pc:sldMk cId="4019531898" sldId="322"/>
            <ac:spMk id="2" creationId="{00000000-0000-0000-0000-000000000000}"/>
          </ac:spMkLst>
        </pc:spChg>
        <pc:spChg chg="mod">
          <ac:chgData name="Lisa Rijmenants | GoodPlanet Belgium" userId="7b5dcb49-1777-4ee3-a4be-8b739b12e1ae" providerId="ADAL" clId="{B45F18AC-CA51-47BA-BC9A-A58D78AA4ED2}" dt="2024-05-28T09:44:20.567" v="919" actId="207"/>
          <ac:spMkLst>
            <pc:docMk/>
            <pc:sldMk cId="4019531898" sldId="322"/>
            <ac:spMk id="9" creationId="{00000000-0000-0000-0000-000000000000}"/>
          </ac:spMkLst>
        </pc:spChg>
      </pc:sldChg>
      <pc:sldChg chg="modSp mod">
        <pc:chgData name="Lisa Rijmenants | GoodPlanet Belgium" userId="7b5dcb49-1777-4ee3-a4be-8b739b12e1ae" providerId="ADAL" clId="{B45F18AC-CA51-47BA-BC9A-A58D78AA4ED2}" dt="2024-05-28T09:44:47.636" v="926" actId="207"/>
        <pc:sldMkLst>
          <pc:docMk/>
          <pc:sldMk cId="3515423616" sldId="323"/>
        </pc:sldMkLst>
        <pc:spChg chg="mod">
          <ac:chgData name="Lisa Rijmenants | GoodPlanet Belgium" userId="7b5dcb49-1777-4ee3-a4be-8b739b12e1ae" providerId="ADAL" clId="{B45F18AC-CA51-47BA-BC9A-A58D78AA4ED2}" dt="2024-05-28T09:44:44.550" v="925" actId="207"/>
          <ac:spMkLst>
            <pc:docMk/>
            <pc:sldMk cId="3515423616" sldId="323"/>
            <ac:spMk id="2" creationId="{00000000-0000-0000-0000-000000000000}"/>
          </ac:spMkLst>
        </pc:spChg>
        <pc:spChg chg="mod">
          <ac:chgData name="Lisa Rijmenants | GoodPlanet Belgium" userId="7b5dcb49-1777-4ee3-a4be-8b739b12e1ae" providerId="ADAL" clId="{B45F18AC-CA51-47BA-BC9A-A58D78AA4ED2}" dt="2024-05-28T09:44:47.636" v="926" actId="207"/>
          <ac:spMkLst>
            <pc:docMk/>
            <pc:sldMk cId="3515423616" sldId="323"/>
            <ac:spMk id="9" creationId="{00000000-0000-0000-0000-000000000000}"/>
          </ac:spMkLst>
        </pc:spChg>
      </pc:sldChg>
      <pc:sldChg chg="modSp mod">
        <pc:chgData name="Lisa Rijmenants | GoodPlanet Belgium" userId="7b5dcb49-1777-4ee3-a4be-8b739b12e1ae" providerId="ADAL" clId="{B45F18AC-CA51-47BA-BC9A-A58D78AA4ED2}" dt="2024-05-28T09:43:16.802" v="906" actId="207"/>
        <pc:sldMkLst>
          <pc:docMk/>
          <pc:sldMk cId="3794102339" sldId="324"/>
        </pc:sldMkLst>
        <pc:spChg chg="mod">
          <ac:chgData name="Lisa Rijmenants | GoodPlanet Belgium" userId="7b5dcb49-1777-4ee3-a4be-8b739b12e1ae" providerId="ADAL" clId="{B45F18AC-CA51-47BA-BC9A-A58D78AA4ED2}" dt="2024-05-28T09:43:13.161" v="905" actId="207"/>
          <ac:spMkLst>
            <pc:docMk/>
            <pc:sldMk cId="3794102339" sldId="324"/>
            <ac:spMk id="2" creationId="{00000000-0000-0000-0000-000000000000}"/>
          </ac:spMkLst>
        </pc:spChg>
        <pc:spChg chg="mod">
          <ac:chgData name="Lisa Rijmenants | GoodPlanet Belgium" userId="7b5dcb49-1777-4ee3-a4be-8b739b12e1ae" providerId="ADAL" clId="{B45F18AC-CA51-47BA-BC9A-A58D78AA4ED2}" dt="2024-05-28T09:43:16.802" v="906" actId="207"/>
          <ac:spMkLst>
            <pc:docMk/>
            <pc:sldMk cId="3794102339" sldId="324"/>
            <ac:spMk id="9" creationId="{00000000-0000-0000-0000-000000000000}"/>
          </ac:spMkLst>
        </pc:spChg>
      </pc:sldChg>
      <pc:sldChg chg="modSp mod">
        <pc:chgData name="Lisa Rijmenants | GoodPlanet Belgium" userId="7b5dcb49-1777-4ee3-a4be-8b739b12e1ae" providerId="ADAL" clId="{B45F18AC-CA51-47BA-BC9A-A58D78AA4ED2}" dt="2024-05-28T09:46:06.128" v="942" actId="207"/>
        <pc:sldMkLst>
          <pc:docMk/>
          <pc:sldMk cId="2022611824" sldId="325"/>
        </pc:sldMkLst>
        <pc:spChg chg="mod">
          <ac:chgData name="Lisa Rijmenants | GoodPlanet Belgium" userId="7b5dcb49-1777-4ee3-a4be-8b739b12e1ae" providerId="ADAL" clId="{B45F18AC-CA51-47BA-BC9A-A58D78AA4ED2}" dt="2024-05-28T09:46:06.128" v="942" actId="207"/>
          <ac:spMkLst>
            <pc:docMk/>
            <pc:sldMk cId="2022611824" sldId="325"/>
            <ac:spMk id="2" creationId="{00000000-0000-0000-0000-000000000000}"/>
          </ac:spMkLst>
        </pc:spChg>
        <pc:spChg chg="mod">
          <ac:chgData name="Lisa Rijmenants | GoodPlanet Belgium" userId="7b5dcb49-1777-4ee3-a4be-8b739b12e1ae" providerId="ADAL" clId="{B45F18AC-CA51-47BA-BC9A-A58D78AA4ED2}" dt="2024-05-28T09:46:04.158" v="941" actId="207"/>
          <ac:spMkLst>
            <pc:docMk/>
            <pc:sldMk cId="2022611824" sldId="325"/>
            <ac:spMk id="9" creationId="{00000000-0000-0000-0000-000000000000}"/>
          </ac:spMkLst>
        </pc:spChg>
      </pc:sldChg>
      <pc:sldChg chg="modSp mod">
        <pc:chgData name="Lisa Rijmenants | GoodPlanet Belgium" userId="7b5dcb49-1777-4ee3-a4be-8b739b12e1ae" providerId="ADAL" clId="{B45F18AC-CA51-47BA-BC9A-A58D78AA4ED2}" dt="2024-05-28T09:44:15.461" v="918" actId="207"/>
        <pc:sldMkLst>
          <pc:docMk/>
          <pc:sldMk cId="4195882743" sldId="326"/>
        </pc:sldMkLst>
        <pc:spChg chg="mod">
          <ac:chgData name="Lisa Rijmenants | GoodPlanet Belgium" userId="7b5dcb49-1777-4ee3-a4be-8b739b12e1ae" providerId="ADAL" clId="{B45F18AC-CA51-47BA-BC9A-A58D78AA4ED2}" dt="2024-05-28T09:44:15.461" v="918" actId="207"/>
          <ac:spMkLst>
            <pc:docMk/>
            <pc:sldMk cId="4195882743" sldId="326"/>
            <ac:spMk id="2" creationId="{00000000-0000-0000-0000-000000000000}"/>
          </ac:spMkLst>
        </pc:spChg>
        <pc:spChg chg="mod">
          <ac:chgData name="Lisa Rijmenants | GoodPlanet Belgium" userId="7b5dcb49-1777-4ee3-a4be-8b739b12e1ae" providerId="ADAL" clId="{B45F18AC-CA51-47BA-BC9A-A58D78AA4ED2}" dt="2024-05-28T09:44:13.062" v="917" actId="207"/>
          <ac:spMkLst>
            <pc:docMk/>
            <pc:sldMk cId="4195882743" sldId="326"/>
            <ac:spMk id="9" creationId="{00000000-0000-0000-0000-000000000000}"/>
          </ac:spMkLst>
        </pc:spChg>
      </pc:sldChg>
      <pc:sldChg chg="modSp mod">
        <pc:chgData name="Lisa Rijmenants | GoodPlanet Belgium" userId="7b5dcb49-1777-4ee3-a4be-8b739b12e1ae" providerId="ADAL" clId="{B45F18AC-CA51-47BA-BC9A-A58D78AA4ED2}" dt="2024-05-28T09:44:40.269" v="924" actId="207"/>
        <pc:sldMkLst>
          <pc:docMk/>
          <pc:sldMk cId="3012876236" sldId="327"/>
        </pc:sldMkLst>
        <pc:spChg chg="mod">
          <ac:chgData name="Lisa Rijmenants | GoodPlanet Belgium" userId="7b5dcb49-1777-4ee3-a4be-8b739b12e1ae" providerId="ADAL" clId="{B45F18AC-CA51-47BA-BC9A-A58D78AA4ED2}" dt="2024-05-28T09:44:40.269" v="924" actId="207"/>
          <ac:spMkLst>
            <pc:docMk/>
            <pc:sldMk cId="3012876236" sldId="327"/>
            <ac:spMk id="2" creationId="{00000000-0000-0000-0000-000000000000}"/>
          </ac:spMkLst>
        </pc:spChg>
        <pc:spChg chg="mod">
          <ac:chgData name="Lisa Rijmenants | GoodPlanet Belgium" userId="7b5dcb49-1777-4ee3-a4be-8b739b12e1ae" providerId="ADAL" clId="{B45F18AC-CA51-47BA-BC9A-A58D78AA4ED2}" dt="2024-05-28T09:44:38.095" v="923" actId="207"/>
          <ac:spMkLst>
            <pc:docMk/>
            <pc:sldMk cId="3012876236" sldId="327"/>
            <ac:spMk id="9" creationId="{00000000-0000-0000-0000-000000000000}"/>
          </ac:spMkLst>
        </pc:spChg>
      </pc:sldChg>
      <pc:sldChg chg="modSp mod">
        <pc:chgData name="Lisa Rijmenants | GoodPlanet Belgium" userId="7b5dcb49-1777-4ee3-a4be-8b739b12e1ae" providerId="ADAL" clId="{B45F18AC-CA51-47BA-BC9A-A58D78AA4ED2}" dt="2024-05-28T09:45:05.403" v="930" actId="207"/>
        <pc:sldMkLst>
          <pc:docMk/>
          <pc:sldMk cId="1908806933" sldId="328"/>
        </pc:sldMkLst>
        <pc:spChg chg="mod">
          <ac:chgData name="Lisa Rijmenants | GoodPlanet Belgium" userId="7b5dcb49-1777-4ee3-a4be-8b739b12e1ae" providerId="ADAL" clId="{B45F18AC-CA51-47BA-BC9A-A58D78AA4ED2}" dt="2024-05-28T09:45:05.403" v="930" actId="207"/>
          <ac:spMkLst>
            <pc:docMk/>
            <pc:sldMk cId="1908806933" sldId="328"/>
            <ac:spMk id="2" creationId="{00000000-0000-0000-0000-000000000000}"/>
          </ac:spMkLst>
        </pc:spChg>
        <pc:spChg chg="mod">
          <ac:chgData name="Lisa Rijmenants | GoodPlanet Belgium" userId="7b5dcb49-1777-4ee3-a4be-8b739b12e1ae" providerId="ADAL" clId="{B45F18AC-CA51-47BA-BC9A-A58D78AA4ED2}" dt="2024-05-28T09:45:03.265" v="929" actId="207"/>
          <ac:spMkLst>
            <pc:docMk/>
            <pc:sldMk cId="1908806933" sldId="328"/>
            <ac:spMk id="9" creationId="{00000000-0000-0000-0000-000000000000}"/>
          </ac:spMkLst>
        </pc:spChg>
      </pc:sldChg>
      <pc:sldChg chg="modSp mod">
        <pc:chgData name="Lisa Rijmenants | GoodPlanet Belgium" userId="7b5dcb49-1777-4ee3-a4be-8b739b12e1ae" providerId="ADAL" clId="{B45F18AC-CA51-47BA-BC9A-A58D78AA4ED2}" dt="2024-05-28T09:45:13.506" v="932" actId="207"/>
        <pc:sldMkLst>
          <pc:docMk/>
          <pc:sldMk cId="1173117740" sldId="329"/>
        </pc:sldMkLst>
        <pc:spChg chg="mod">
          <ac:chgData name="Lisa Rijmenants | GoodPlanet Belgium" userId="7b5dcb49-1777-4ee3-a4be-8b739b12e1ae" providerId="ADAL" clId="{B45F18AC-CA51-47BA-BC9A-A58D78AA4ED2}" dt="2024-05-28T09:45:13.506" v="932" actId="207"/>
          <ac:spMkLst>
            <pc:docMk/>
            <pc:sldMk cId="1173117740" sldId="329"/>
            <ac:spMk id="2" creationId="{00000000-0000-0000-0000-000000000000}"/>
          </ac:spMkLst>
        </pc:spChg>
        <pc:spChg chg="mod">
          <ac:chgData name="Lisa Rijmenants | GoodPlanet Belgium" userId="7b5dcb49-1777-4ee3-a4be-8b739b12e1ae" providerId="ADAL" clId="{B45F18AC-CA51-47BA-BC9A-A58D78AA4ED2}" dt="2024-05-28T09:45:11.035" v="931" actId="207"/>
          <ac:spMkLst>
            <pc:docMk/>
            <pc:sldMk cId="1173117740" sldId="329"/>
            <ac:spMk id="9" creationId="{00000000-0000-0000-0000-000000000000}"/>
          </ac:spMkLst>
        </pc:spChg>
      </pc:sldChg>
      <pc:sldChg chg="modSp mod">
        <pc:chgData name="Lisa Rijmenants | GoodPlanet Belgium" userId="7b5dcb49-1777-4ee3-a4be-8b739b12e1ae" providerId="ADAL" clId="{B45F18AC-CA51-47BA-BC9A-A58D78AA4ED2}" dt="2024-05-28T09:45:30.999" v="936" actId="207"/>
        <pc:sldMkLst>
          <pc:docMk/>
          <pc:sldMk cId="790451508" sldId="330"/>
        </pc:sldMkLst>
        <pc:spChg chg="mod">
          <ac:chgData name="Lisa Rijmenants | GoodPlanet Belgium" userId="7b5dcb49-1777-4ee3-a4be-8b739b12e1ae" providerId="ADAL" clId="{B45F18AC-CA51-47BA-BC9A-A58D78AA4ED2}" dt="2024-05-28T09:45:28.093" v="935" actId="207"/>
          <ac:spMkLst>
            <pc:docMk/>
            <pc:sldMk cId="790451508" sldId="330"/>
            <ac:spMk id="2" creationId="{00000000-0000-0000-0000-000000000000}"/>
          </ac:spMkLst>
        </pc:spChg>
        <pc:spChg chg="mod">
          <ac:chgData name="Lisa Rijmenants | GoodPlanet Belgium" userId="7b5dcb49-1777-4ee3-a4be-8b739b12e1ae" providerId="ADAL" clId="{B45F18AC-CA51-47BA-BC9A-A58D78AA4ED2}" dt="2024-05-28T09:45:30.999" v="936" actId="207"/>
          <ac:spMkLst>
            <pc:docMk/>
            <pc:sldMk cId="790451508" sldId="330"/>
            <ac:spMk id="9" creationId="{00000000-0000-0000-0000-000000000000}"/>
          </ac:spMkLst>
        </pc:spChg>
      </pc:sldChg>
      <pc:sldChg chg="setBg">
        <pc:chgData name="Lisa Rijmenants | GoodPlanet Belgium" userId="7b5dcb49-1777-4ee3-a4be-8b739b12e1ae" providerId="ADAL" clId="{B45F18AC-CA51-47BA-BC9A-A58D78AA4ED2}" dt="2024-05-28T09:43:34.821" v="909"/>
        <pc:sldMkLst>
          <pc:docMk/>
          <pc:sldMk cId="2035876932" sldId="331"/>
        </pc:sldMkLst>
      </pc:sldChg>
      <pc:sldChg chg="setBg">
        <pc:chgData name="Lisa Rijmenants | GoodPlanet Belgium" userId="7b5dcb49-1777-4ee3-a4be-8b739b12e1ae" providerId="ADAL" clId="{B45F18AC-CA51-47BA-BC9A-A58D78AA4ED2}" dt="2024-05-28T09:44:01.184" v="915"/>
        <pc:sldMkLst>
          <pc:docMk/>
          <pc:sldMk cId="3500944807" sldId="333"/>
        </pc:sldMkLst>
      </pc:sldChg>
      <pc:sldChg chg="setBg">
        <pc:chgData name="Lisa Rijmenants | GoodPlanet Belgium" userId="7b5dcb49-1777-4ee3-a4be-8b739b12e1ae" providerId="ADAL" clId="{B45F18AC-CA51-47BA-BC9A-A58D78AA4ED2}" dt="2024-05-28T09:42:55.733" v="903"/>
        <pc:sldMkLst>
          <pc:docMk/>
          <pc:sldMk cId="2624953732" sldId="334"/>
        </pc:sldMkLst>
      </pc:sldChg>
      <pc:sldChg chg="setBg">
        <pc:chgData name="Lisa Rijmenants | GoodPlanet Belgium" userId="7b5dcb49-1777-4ee3-a4be-8b739b12e1ae" providerId="ADAL" clId="{B45F18AC-CA51-47BA-BC9A-A58D78AA4ED2}" dt="2024-05-28T09:45:53.582" v="939"/>
        <pc:sldMkLst>
          <pc:docMk/>
          <pc:sldMk cId="4242062770" sldId="335"/>
        </pc:sldMkLst>
      </pc:sldChg>
      <pc:sldChg chg="setBg">
        <pc:chgData name="Lisa Rijmenants | GoodPlanet Belgium" userId="7b5dcb49-1777-4ee3-a4be-8b739b12e1ae" providerId="ADAL" clId="{B45F18AC-CA51-47BA-BC9A-A58D78AA4ED2}" dt="2024-05-28T09:44:30.382" v="921"/>
        <pc:sldMkLst>
          <pc:docMk/>
          <pc:sldMk cId="4012186049" sldId="336"/>
        </pc:sldMkLst>
      </pc:sldChg>
      <pc:sldChg chg="setBg">
        <pc:chgData name="Lisa Rijmenants | GoodPlanet Belgium" userId="7b5dcb49-1777-4ee3-a4be-8b739b12e1ae" providerId="ADAL" clId="{B45F18AC-CA51-47BA-BC9A-A58D78AA4ED2}" dt="2024-05-28T09:44:51.949" v="927"/>
        <pc:sldMkLst>
          <pc:docMk/>
          <pc:sldMk cId="3258118592" sldId="337"/>
        </pc:sldMkLst>
      </pc:sldChg>
      <pc:sldChg chg="setBg">
        <pc:chgData name="Lisa Rijmenants | GoodPlanet Belgium" userId="7b5dcb49-1777-4ee3-a4be-8b739b12e1ae" providerId="ADAL" clId="{B45F18AC-CA51-47BA-BC9A-A58D78AA4ED2}" dt="2024-05-28T09:45:23.356" v="934"/>
        <pc:sldMkLst>
          <pc:docMk/>
          <pc:sldMk cId="1922341282" sldId="338"/>
        </pc:sldMkLst>
      </pc:sldChg>
      <pc:sldChg chg="setBg">
        <pc:chgData name="Lisa Rijmenants | GoodPlanet Belgium" userId="7b5dcb49-1777-4ee3-a4be-8b739b12e1ae" providerId="ADAL" clId="{B45F18AC-CA51-47BA-BC9A-A58D78AA4ED2}" dt="2024-05-28T09:43:09.392" v="904"/>
        <pc:sldMkLst>
          <pc:docMk/>
          <pc:sldMk cId="3732433504" sldId="339"/>
        </pc:sldMkLst>
      </pc:sldChg>
      <pc:sldChg chg="setBg">
        <pc:chgData name="Lisa Rijmenants | GoodPlanet Belgium" userId="7b5dcb49-1777-4ee3-a4be-8b739b12e1ae" providerId="ADAL" clId="{B45F18AC-CA51-47BA-BC9A-A58D78AA4ED2}" dt="2024-05-28T09:45:59.174" v="940"/>
        <pc:sldMkLst>
          <pc:docMk/>
          <pc:sldMk cId="1488352357" sldId="340"/>
        </pc:sldMkLst>
      </pc:sldChg>
      <pc:sldChg chg="setBg">
        <pc:chgData name="Lisa Rijmenants | GoodPlanet Belgium" userId="7b5dcb49-1777-4ee3-a4be-8b739b12e1ae" providerId="ADAL" clId="{B45F18AC-CA51-47BA-BC9A-A58D78AA4ED2}" dt="2024-05-28T09:44:05.726" v="916"/>
        <pc:sldMkLst>
          <pc:docMk/>
          <pc:sldMk cId="701400668" sldId="341"/>
        </pc:sldMkLst>
      </pc:sldChg>
      <pc:sldChg chg="setBg">
        <pc:chgData name="Lisa Rijmenants | GoodPlanet Belgium" userId="7b5dcb49-1777-4ee3-a4be-8b739b12e1ae" providerId="ADAL" clId="{B45F18AC-CA51-47BA-BC9A-A58D78AA4ED2}" dt="2024-05-28T09:44:33.929" v="922"/>
        <pc:sldMkLst>
          <pc:docMk/>
          <pc:sldMk cId="2647309709" sldId="342"/>
        </pc:sldMkLst>
      </pc:sldChg>
      <pc:sldChg chg="setBg">
        <pc:chgData name="Lisa Rijmenants | GoodPlanet Belgium" userId="7b5dcb49-1777-4ee3-a4be-8b739b12e1ae" providerId="ADAL" clId="{B45F18AC-CA51-47BA-BC9A-A58D78AA4ED2}" dt="2024-05-28T09:44:56.190" v="928"/>
        <pc:sldMkLst>
          <pc:docMk/>
          <pc:sldMk cId="1727836231" sldId="343"/>
        </pc:sldMkLst>
      </pc:sldChg>
      <pc:sldChg chg="setBg">
        <pc:chgData name="Lisa Rijmenants | GoodPlanet Belgium" userId="7b5dcb49-1777-4ee3-a4be-8b739b12e1ae" providerId="ADAL" clId="{B45F18AC-CA51-47BA-BC9A-A58D78AA4ED2}" dt="2024-05-28T09:45:18.834" v="933"/>
        <pc:sldMkLst>
          <pc:docMk/>
          <pc:sldMk cId="205545246" sldId="344"/>
        </pc:sldMkLst>
      </pc:sldChg>
      <pc:sldChg chg="setBg">
        <pc:chgData name="Lisa Rijmenants | GoodPlanet Belgium" userId="7b5dcb49-1777-4ee3-a4be-8b739b12e1ae" providerId="ADAL" clId="{B45F18AC-CA51-47BA-BC9A-A58D78AA4ED2}" dt="2024-05-28T09:43:38.467" v="910"/>
        <pc:sldMkLst>
          <pc:docMk/>
          <pc:sldMk cId="2385567272" sldId="345"/>
        </pc:sldMkLst>
      </pc:sldChg>
      <pc:sldChg chg="delCm">
        <pc:chgData name="Lisa Rijmenants | GoodPlanet Belgium" userId="7b5dcb49-1777-4ee3-a4be-8b739b12e1ae" providerId="ADAL" clId="{B45F18AC-CA51-47BA-BC9A-A58D78AA4ED2}" dt="2024-05-28T08:59:52.955" v="454"/>
        <pc:sldMkLst>
          <pc:docMk/>
          <pc:sldMk cId="3002024558" sldId="459"/>
        </pc:sldMkLst>
        <pc:extLst>
          <p:ext xmlns:p="http://schemas.openxmlformats.org/presentationml/2006/main" uri="{D6D511B9-2390-475A-947B-AFAB55BFBCF1}">
            <pc226:cmChg xmlns:pc226="http://schemas.microsoft.com/office/powerpoint/2022/06/main/command" chg="del">
              <pc226:chgData name="Lisa Rijmenants | GoodPlanet Belgium" userId="7b5dcb49-1777-4ee3-a4be-8b739b12e1ae" providerId="ADAL" clId="{B45F18AC-CA51-47BA-BC9A-A58D78AA4ED2}" dt="2024-05-28T08:59:52.955" v="454"/>
              <pc2:cmMkLst xmlns:pc2="http://schemas.microsoft.com/office/powerpoint/2019/9/main/command">
                <pc:docMk/>
                <pc:sldMk cId="3002024558" sldId="459"/>
                <pc2:cmMk id="{455C61A0-9074-41F9-A115-780CBB7D151A}"/>
              </pc2:cmMkLst>
            </pc226:cmChg>
          </p:ext>
        </pc:extLst>
      </pc:sldChg>
      <pc:sldChg chg="modSp mod">
        <pc:chgData name="Lisa Rijmenants | GoodPlanet Belgium" userId="7b5dcb49-1777-4ee3-a4be-8b739b12e1ae" providerId="ADAL" clId="{B45F18AC-CA51-47BA-BC9A-A58D78AA4ED2}" dt="2024-05-28T08:44:33.110" v="260" actId="20577"/>
        <pc:sldMkLst>
          <pc:docMk/>
          <pc:sldMk cId="3626517396" sldId="460"/>
        </pc:sldMkLst>
        <pc:spChg chg="mod">
          <ac:chgData name="Lisa Rijmenants | GoodPlanet Belgium" userId="7b5dcb49-1777-4ee3-a4be-8b739b12e1ae" providerId="ADAL" clId="{B45F18AC-CA51-47BA-BC9A-A58D78AA4ED2}" dt="2024-05-28T08:44:33.110" v="260" actId="20577"/>
          <ac:spMkLst>
            <pc:docMk/>
            <pc:sldMk cId="3626517396" sldId="460"/>
            <ac:spMk id="8" creationId="{00000000-0000-0000-0000-000000000000}"/>
          </ac:spMkLst>
        </pc:spChg>
      </pc:sldChg>
      <pc:sldChg chg="addSp delSp modSp mod modAnim delCm modNotesTx">
        <pc:chgData name="Lisa Rijmenants | GoodPlanet Belgium" userId="7b5dcb49-1777-4ee3-a4be-8b739b12e1ae" providerId="ADAL" clId="{B45F18AC-CA51-47BA-BC9A-A58D78AA4ED2}" dt="2024-05-28T09:02:33.808" v="515" actId="20577"/>
        <pc:sldMkLst>
          <pc:docMk/>
          <pc:sldMk cId="3512597213" sldId="462"/>
        </pc:sldMkLst>
        <pc:spChg chg="mod">
          <ac:chgData name="Lisa Rijmenants | GoodPlanet Belgium" userId="7b5dcb49-1777-4ee3-a4be-8b739b12e1ae" providerId="ADAL" clId="{B45F18AC-CA51-47BA-BC9A-A58D78AA4ED2}" dt="2024-05-28T08:55:39.191" v="441" actId="1076"/>
          <ac:spMkLst>
            <pc:docMk/>
            <pc:sldMk cId="3512597213" sldId="462"/>
            <ac:spMk id="2" creationId="{00000000-0000-0000-0000-000000000000}"/>
          </ac:spMkLst>
        </pc:spChg>
        <pc:spChg chg="del mod">
          <ac:chgData name="Lisa Rijmenants | GoodPlanet Belgium" userId="7b5dcb49-1777-4ee3-a4be-8b739b12e1ae" providerId="ADAL" clId="{B45F18AC-CA51-47BA-BC9A-A58D78AA4ED2}" dt="2024-05-28T08:56:32.945" v="444" actId="478"/>
          <ac:spMkLst>
            <pc:docMk/>
            <pc:sldMk cId="3512597213" sldId="462"/>
            <ac:spMk id="8" creationId="{00000000-0000-0000-0000-000000000000}"/>
          </ac:spMkLst>
        </pc:spChg>
        <pc:graphicFrameChg chg="add mod">
          <ac:chgData name="Lisa Rijmenants | GoodPlanet Belgium" userId="7b5dcb49-1777-4ee3-a4be-8b739b12e1ae" providerId="ADAL" clId="{B45F18AC-CA51-47BA-BC9A-A58D78AA4ED2}" dt="2024-05-28T08:58:13.428" v="445" actId="12100"/>
          <ac:graphicFrameMkLst>
            <pc:docMk/>
            <pc:sldMk cId="3512597213" sldId="462"/>
            <ac:graphicFrameMk id="3" creationId="{D21DEFD0-949A-30ED-4846-B1F22ADBFA8B}"/>
          </ac:graphicFrameMkLst>
        </pc:graphicFrameChg>
        <pc:graphicFrameChg chg="add mod modGraphic">
          <ac:chgData name="Lisa Rijmenants | GoodPlanet Belgium" userId="7b5dcb49-1777-4ee3-a4be-8b739b12e1ae" providerId="ADAL" clId="{B45F18AC-CA51-47BA-BC9A-A58D78AA4ED2}" dt="2024-05-28T09:00:38.980" v="462" actId="1076"/>
          <ac:graphicFrameMkLst>
            <pc:docMk/>
            <pc:sldMk cId="3512597213" sldId="462"/>
            <ac:graphicFrameMk id="4" creationId="{60EE586F-625D-9E06-9CFE-862F1919FBBE}"/>
          </ac:graphicFrameMkLst>
        </pc:graphicFrameChg>
        <pc:graphicFrameChg chg="add del mod modGraphic">
          <ac:chgData name="Lisa Rijmenants | GoodPlanet Belgium" userId="7b5dcb49-1777-4ee3-a4be-8b739b12e1ae" providerId="ADAL" clId="{B45F18AC-CA51-47BA-BC9A-A58D78AA4ED2}" dt="2024-05-28T08:55:46.842" v="443" actId="478"/>
          <ac:graphicFrameMkLst>
            <pc:docMk/>
            <pc:sldMk cId="3512597213" sldId="462"/>
            <ac:graphicFrameMk id="5" creationId="{7ACB73CA-3669-10D2-D212-C027735DAD5D}"/>
          </ac:graphicFrameMkLst>
        </pc:graphicFrameChg>
        <pc:graphicFrameChg chg="del">
          <ac:chgData name="Lisa Rijmenants | GoodPlanet Belgium" userId="7b5dcb49-1777-4ee3-a4be-8b739b12e1ae" providerId="ADAL" clId="{B45F18AC-CA51-47BA-BC9A-A58D78AA4ED2}" dt="2024-05-28T08:47:53.649" v="261" actId="478"/>
          <ac:graphicFrameMkLst>
            <pc:docMk/>
            <pc:sldMk cId="3512597213" sldId="462"/>
            <ac:graphicFrameMk id="7" creationId="{CE24EFD0-8712-47F9-A4D9-25FB6A11B219}"/>
          </ac:graphicFrameMkLst>
        </pc:graphicFrameChg>
        <pc:extLst>
          <p:ext xmlns:p="http://schemas.openxmlformats.org/presentationml/2006/main" uri="{D6D511B9-2390-475A-947B-AFAB55BFBCF1}">
            <pc226:cmChg xmlns:pc226="http://schemas.microsoft.com/office/powerpoint/2022/06/main/command" chg="del">
              <pc226:chgData name="Lisa Rijmenants | GoodPlanet Belgium" userId="7b5dcb49-1777-4ee3-a4be-8b739b12e1ae" providerId="ADAL" clId="{B45F18AC-CA51-47BA-BC9A-A58D78AA4ED2}" dt="2024-05-28T08:59:48.029" v="453"/>
              <pc2:cmMkLst xmlns:pc2="http://schemas.microsoft.com/office/powerpoint/2019/9/main/command">
                <pc:docMk/>
                <pc:sldMk cId="3512597213" sldId="462"/>
                <pc2:cmMk id="{D25E5E4C-7CA4-4D09-9BF0-D0B4AFF9925C}"/>
              </pc2:cmMkLst>
            </pc226:cmChg>
          </p:ext>
        </pc:extLst>
      </pc:sldChg>
      <pc:sldChg chg="modSp mod delCm">
        <pc:chgData name="Lisa Rijmenants | GoodPlanet Belgium" userId="7b5dcb49-1777-4ee3-a4be-8b739b12e1ae" providerId="ADAL" clId="{B45F18AC-CA51-47BA-BC9A-A58D78AA4ED2}" dt="2024-05-28T09:07:04.158" v="718" actId="20577"/>
        <pc:sldMkLst>
          <pc:docMk/>
          <pc:sldMk cId="264226003" sldId="463"/>
        </pc:sldMkLst>
        <pc:spChg chg="mod">
          <ac:chgData name="Lisa Rijmenants | GoodPlanet Belgium" userId="7b5dcb49-1777-4ee3-a4be-8b739b12e1ae" providerId="ADAL" clId="{B45F18AC-CA51-47BA-BC9A-A58D78AA4ED2}" dt="2024-05-28T09:07:04.158" v="718" actId="20577"/>
          <ac:spMkLst>
            <pc:docMk/>
            <pc:sldMk cId="264226003" sldId="463"/>
            <ac:spMk id="8" creationId="{00000000-0000-0000-0000-000000000000}"/>
          </ac:spMkLst>
        </pc:spChg>
        <pc:extLst>
          <p:ext xmlns:p="http://schemas.openxmlformats.org/presentationml/2006/main" uri="{D6D511B9-2390-475A-947B-AFAB55BFBCF1}">
            <pc226:cmChg xmlns:pc226="http://schemas.microsoft.com/office/powerpoint/2022/06/main/command" chg="del">
              <pc226:chgData name="Lisa Rijmenants | GoodPlanet Belgium" userId="7b5dcb49-1777-4ee3-a4be-8b739b12e1ae" providerId="ADAL" clId="{B45F18AC-CA51-47BA-BC9A-A58D78AA4ED2}" dt="2024-05-28T09:03:09.332" v="519"/>
              <pc2:cmMkLst xmlns:pc2="http://schemas.microsoft.com/office/powerpoint/2019/9/main/command">
                <pc:docMk/>
                <pc:sldMk cId="264226003" sldId="463"/>
                <pc2:cmMk id="{2C04ED0B-D1E2-4C8B-8715-59658033FE7F}"/>
              </pc2:cmMkLst>
            </pc226:cmChg>
          </p:ext>
        </pc:extLst>
      </pc:sldChg>
      <pc:sldChg chg="modSp">
        <pc:chgData name="Lisa Rijmenants | GoodPlanet Belgium" userId="7b5dcb49-1777-4ee3-a4be-8b739b12e1ae" providerId="ADAL" clId="{B45F18AC-CA51-47BA-BC9A-A58D78AA4ED2}" dt="2024-05-28T09:08:51.963" v="721"/>
        <pc:sldMkLst>
          <pc:docMk/>
          <pc:sldMk cId="3584899217" sldId="464"/>
        </pc:sldMkLst>
        <pc:graphicFrameChg chg="mod">
          <ac:chgData name="Lisa Rijmenants | GoodPlanet Belgium" userId="7b5dcb49-1777-4ee3-a4be-8b739b12e1ae" providerId="ADAL" clId="{B45F18AC-CA51-47BA-BC9A-A58D78AA4ED2}" dt="2024-05-28T09:08:51.963" v="721"/>
          <ac:graphicFrameMkLst>
            <pc:docMk/>
            <pc:sldMk cId="3584899217" sldId="464"/>
            <ac:graphicFrameMk id="7" creationId="{EE4885F0-C27A-4A77-9376-B7F853D19831}"/>
          </ac:graphicFrameMkLst>
        </pc:graphicFrameChg>
      </pc:sldChg>
      <pc:sldChg chg="addSp delSp modSp mod addCm delCm">
        <pc:chgData name="Lisa Rijmenants | GoodPlanet Belgium" userId="7b5dcb49-1777-4ee3-a4be-8b739b12e1ae" providerId="ADAL" clId="{B45F18AC-CA51-47BA-BC9A-A58D78AA4ED2}" dt="2024-05-28T09:19:47.260" v="729" actId="1076"/>
        <pc:sldMkLst>
          <pc:docMk/>
          <pc:sldMk cId="2093659965" sldId="468"/>
        </pc:sldMkLst>
        <pc:picChg chg="add mod">
          <ac:chgData name="Lisa Rijmenants | GoodPlanet Belgium" userId="7b5dcb49-1777-4ee3-a4be-8b739b12e1ae" providerId="ADAL" clId="{B45F18AC-CA51-47BA-BC9A-A58D78AA4ED2}" dt="2024-05-28T09:19:47.260" v="729" actId="1076"/>
          <ac:picMkLst>
            <pc:docMk/>
            <pc:sldMk cId="2093659965" sldId="468"/>
            <ac:picMk id="3" creationId="{54D2C67D-38E8-32FB-26DD-8D704A67255D}"/>
          </ac:picMkLst>
        </pc:picChg>
        <pc:picChg chg="del">
          <ac:chgData name="Lisa Rijmenants | GoodPlanet Belgium" userId="7b5dcb49-1777-4ee3-a4be-8b739b12e1ae" providerId="ADAL" clId="{B45F18AC-CA51-47BA-BC9A-A58D78AA4ED2}" dt="2024-05-28T09:19:30.403" v="724" actId="478"/>
          <ac:picMkLst>
            <pc:docMk/>
            <pc:sldMk cId="2093659965" sldId="468"/>
            <ac:picMk id="7" creationId="{A3BC917E-AD2B-4FEA-A8AA-11DBBCD88AC8}"/>
          </ac:picMkLst>
        </pc:picChg>
        <pc:extLst>
          <p:ext xmlns:p="http://schemas.openxmlformats.org/presentationml/2006/main" uri="{D6D511B9-2390-475A-947B-AFAB55BFBCF1}">
            <pc226:cmChg xmlns:pc226="http://schemas.microsoft.com/office/powerpoint/2022/06/main/command" chg="add del">
              <pc226:chgData name="Lisa Rijmenants | GoodPlanet Belgium" userId="7b5dcb49-1777-4ee3-a4be-8b739b12e1ae" providerId="ADAL" clId="{B45F18AC-CA51-47BA-BC9A-A58D78AA4ED2}" dt="2024-05-28T09:19:28.380" v="723"/>
              <pc2:cmMkLst xmlns:pc2="http://schemas.microsoft.com/office/powerpoint/2019/9/main/command">
                <pc:docMk/>
                <pc:sldMk cId="2093659965" sldId="468"/>
                <pc2:cmMk id="{4EBE77D2-8C8C-4755-B9F4-8FF8017B27EC}"/>
              </pc2:cmMkLst>
            </pc226:cmChg>
          </p:ext>
        </pc:extLst>
      </pc:sldChg>
      <pc:sldChg chg="modNotesTx">
        <pc:chgData name="Lisa Rijmenants | GoodPlanet Belgium" userId="7b5dcb49-1777-4ee3-a4be-8b739b12e1ae" providerId="ADAL" clId="{B45F18AC-CA51-47BA-BC9A-A58D78AA4ED2}" dt="2024-05-28T09:10:22.603" v="722" actId="20577"/>
        <pc:sldMkLst>
          <pc:docMk/>
          <pc:sldMk cId="1817833419" sldId="471"/>
        </pc:sldMkLst>
      </pc:sldChg>
      <pc:sldChg chg="modSp">
        <pc:chgData name="Lisa Rijmenants | GoodPlanet Belgium" userId="7b5dcb49-1777-4ee3-a4be-8b739b12e1ae" providerId="ADAL" clId="{B45F18AC-CA51-47BA-BC9A-A58D78AA4ED2}" dt="2024-05-28T09:30:57.815" v="798" actId="255"/>
        <pc:sldMkLst>
          <pc:docMk/>
          <pc:sldMk cId="1925531786" sldId="496"/>
        </pc:sldMkLst>
        <pc:graphicFrameChg chg="mod">
          <ac:chgData name="Lisa Rijmenants | GoodPlanet Belgium" userId="7b5dcb49-1777-4ee3-a4be-8b739b12e1ae" providerId="ADAL" clId="{B45F18AC-CA51-47BA-BC9A-A58D78AA4ED2}" dt="2024-05-28T09:30:57.815" v="798" actId="255"/>
          <ac:graphicFrameMkLst>
            <pc:docMk/>
            <pc:sldMk cId="1925531786" sldId="496"/>
            <ac:graphicFrameMk id="7" creationId="{18E9ABCC-9FF5-4666-B339-B8E9AD1992CA}"/>
          </ac:graphicFrameMkLst>
        </pc:graphicFrameChg>
      </pc:sldChg>
      <pc:sldChg chg="addSp delSp modSp mod modNotesTx">
        <pc:chgData name="Lisa Rijmenants | GoodPlanet Belgium" userId="7b5dcb49-1777-4ee3-a4be-8b739b12e1ae" providerId="ADAL" clId="{B45F18AC-CA51-47BA-BC9A-A58D78AA4ED2}" dt="2024-05-28T09:28:42.307" v="783" actId="20577"/>
        <pc:sldMkLst>
          <pc:docMk/>
          <pc:sldMk cId="1516236284" sldId="501"/>
        </pc:sldMkLst>
        <pc:spChg chg="add mod">
          <ac:chgData name="Lisa Rijmenants | GoodPlanet Belgium" userId="7b5dcb49-1777-4ee3-a4be-8b739b12e1ae" providerId="ADAL" clId="{B45F18AC-CA51-47BA-BC9A-A58D78AA4ED2}" dt="2024-05-28T09:28:09.605" v="775" actId="122"/>
          <ac:spMkLst>
            <pc:docMk/>
            <pc:sldMk cId="1516236284" sldId="501"/>
            <ac:spMk id="11" creationId="{950DD2A5-EDA5-5BC2-5DBF-3D82E7D5E562}"/>
          </ac:spMkLst>
        </pc:spChg>
        <pc:picChg chg="del">
          <ac:chgData name="Lisa Rijmenants | GoodPlanet Belgium" userId="7b5dcb49-1777-4ee3-a4be-8b739b12e1ae" providerId="ADAL" clId="{B45F18AC-CA51-47BA-BC9A-A58D78AA4ED2}" dt="2024-05-28T09:26:43.233" v="738" actId="478"/>
          <ac:picMkLst>
            <pc:docMk/>
            <pc:sldMk cId="1516236284" sldId="501"/>
            <ac:picMk id="4" creationId="{D8B20B89-37D9-4C9D-8332-A09FA65D8951}"/>
          </ac:picMkLst>
        </pc:picChg>
        <pc:picChg chg="add mod">
          <ac:chgData name="Lisa Rijmenants | GoodPlanet Belgium" userId="7b5dcb49-1777-4ee3-a4be-8b739b12e1ae" providerId="ADAL" clId="{B45F18AC-CA51-47BA-BC9A-A58D78AA4ED2}" dt="2024-05-28T09:26:55.245" v="741" actId="1076"/>
          <ac:picMkLst>
            <pc:docMk/>
            <pc:sldMk cId="1516236284" sldId="501"/>
            <ac:picMk id="5" creationId="{D667765C-13D9-2358-EE67-9F8C549D23EC}"/>
          </ac:picMkLst>
        </pc:picChg>
        <pc:picChg chg="add del mod">
          <ac:chgData name="Lisa Rijmenants | GoodPlanet Belgium" userId="7b5dcb49-1777-4ee3-a4be-8b739b12e1ae" providerId="ADAL" clId="{B45F18AC-CA51-47BA-BC9A-A58D78AA4ED2}" dt="2024-05-28T09:25:28.478" v="737" actId="478"/>
          <ac:picMkLst>
            <pc:docMk/>
            <pc:sldMk cId="1516236284" sldId="501"/>
            <ac:picMk id="7" creationId="{0E21A64E-0C6E-F366-4324-91F9B9708190}"/>
          </ac:picMkLst>
        </pc:picChg>
      </pc:sldChg>
      <pc:sldChg chg="modSp mod delCm">
        <pc:chgData name="Lisa Rijmenants | GoodPlanet Belgium" userId="7b5dcb49-1777-4ee3-a4be-8b739b12e1ae" providerId="ADAL" clId="{B45F18AC-CA51-47BA-BC9A-A58D78AA4ED2}" dt="2024-05-28T09:52:14.796" v="987"/>
        <pc:sldMkLst>
          <pc:docMk/>
          <pc:sldMk cId="2258629814" sldId="512"/>
        </pc:sldMkLst>
        <pc:spChg chg="mod">
          <ac:chgData name="Lisa Rijmenants | GoodPlanet Belgium" userId="7b5dcb49-1777-4ee3-a4be-8b739b12e1ae" providerId="ADAL" clId="{B45F18AC-CA51-47BA-BC9A-A58D78AA4ED2}" dt="2024-05-28T09:51:22.695" v="981" actId="20577"/>
          <ac:spMkLst>
            <pc:docMk/>
            <pc:sldMk cId="2258629814" sldId="512"/>
            <ac:spMk id="5" creationId="{E9A1B680-B867-44C4-BC61-FDB1C27CA6AB}"/>
          </ac:spMkLst>
        </pc:spChg>
        <pc:spChg chg="mod">
          <ac:chgData name="Lisa Rijmenants | GoodPlanet Belgium" userId="7b5dcb49-1777-4ee3-a4be-8b739b12e1ae" providerId="ADAL" clId="{B45F18AC-CA51-47BA-BC9A-A58D78AA4ED2}" dt="2024-05-28T09:50:34.361" v="971" actId="20577"/>
          <ac:spMkLst>
            <pc:docMk/>
            <pc:sldMk cId="2258629814" sldId="512"/>
            <ac:spMk id="7" creationId="{28AE033E-738F-4A8A-B9AD-CD29C012BFAA}"/>
          </ac:spMkLst>
        </pc:spChg>
        <pc:spChg chg="mod">
          <ac:chgData name="Lisa Rijmenants | GoodPlanet Belgium" userId="7b5dcb49-1777-4ee3-a4be-8b739b12e1ae" providerId="ADAL" clId="{B45F18AC-CA51-47BA-BC9A-A58D78AA4ED2}" dt="2024-05-28T09:51:16" v="980" actId="20577"/>
          <ac:spMkLst>
            <pc:docMk/>
            <pc:sldMk cId="2258629814" sldId="512"/>
            <ac:spMk id="8" creationId="{1AF55EB5-7B08-41AF-B3E3-B6A68AC4FB6A}"/>
          </ac:spMkLst>
        </pc:spChg>
        <pc:spChg chg="mod">
          <ac:chgData name="Lisa Rijmenants | GoodPlanet Belgium" userId="7b5dcb49-1777-4ee3-a4be-8b739b12e1ae" providerId="ADAL" clId="{B45F18AC-CA51-47BA-BC9A-A58D78AA4ED2}" dt="2024-05-28T09:51:06.906" v="974" actId="20577"/>
          <ac:spMkLst>
            <pc:docMk/>
            <pc:sldMk cId="2258629814" sldId="512"/>
            <ac:spMk id="10" creationId="{4D568529-1418-4E43-99EB-50C354AE9297}"/>
          </ac:spMkLst>
        </pc:spChg>
        <pc:spChg chg="mod">
          <ac:chgData name="Lisa Rijmenants | GoodPlanet Belgium" userId="7b5dcb49-1777-4ee3-a4be-8b739b12e1ae" providerId="ADAL" clId="{B45F18AC-CA51-47BA-BC9A-A58D78AA4ED2}" dt="2024-05-28T09:51:11.657" v="977" actId="20577"/>
          <ac:spMkLst>
            <pc:docMk/>
            <pc:sldMk cId="2258629814" sldId="512"/>
            <ac:spMk id="11" creationId="{C47C3FBE-30C7-49BF-9624-8367CA49BF37}"/>
          </ac:spMkLst>
        </pc:spChg>
        <pc:extLst>
          <p:ext xmlns:p="http://schemas.openxmlformats.org/presentationml/2006/main" uri="{D6D511B9-2390-475A-947B-AFAB55BFBCF1}">
            <pc226:cmChg xmlns:pc226="http://schemas.microsoft.com/office/powerpoint/2022/06/main/command" chg="del">
              <pc226:chgData name="Lisa Rijmenants | GoodPlanet Belgium" userId="7b5dcb49-1777-4ee3-a4be-8b739b12e1ae" providerId="ADAL" clId="{B45F18AC-CA51-47BA-BC9A-A58D78AA4ED2}" dt="2024-05-28T09:52:14.796" v="987"/>
              <pc2:cmMkLst xmlns:pc2="http://schemas.microsoft.com/office/powerpoint/2019/9/main/command">
                <pc:docMk/>
                <pc:sldMk cId="2258629814" sldId="512"/>
                <pc2:cmMk id="{FDD35175-F5B8-497D-A6DE-569F09A9552C}"/>
              </pc2:cmMkLst>
            </pc226:cmChg>
          </p:ext>
        </pc:extLst>
      </pc:sldChg>
      <pc:sldChg chg="del">
        <pc:chgData name="Lisa Rijmenants | GoodPlanet Belgium" userId="7b5dcb49-1777-4ee3-a4be-8b739b12e1ae" providerId="ADAL" clId="{B45F18AC-CA51-47BA-BC9A-A58D78AA4ED2}" dt="2024-05-28T09:52:06.444" v="986" actId="2696"/>
        <pc:sldMkLst>
          <pc:docMk/>
          <pc:sldMk cId="4195267263" sldId="513"/>
        </pc:sldMkLst>
      </pc:sldChg>
      <pc:sldChg chg="modSp mod delCm">
        <pc:chgData name="Lisa Rijmenants | GoodPlanet Belgium" userId="7b5dcb49-1777-4ee3-a4be-8b739b12e1ae" providerId="ADAL" clId="{B45F18AC-CA51-47BA-BC9A-A58D78AA4ED2}" dt="2024-05-28T09:49:07.095" v="948"/>
        <pc:sldMkLst>
          <pc:docMk/>
          <pc:sldMk cId="1092044611" sldId="514"/>
        </pc:sldMkLst>
        <pc:spChg chg="mod">
          <ac:chgData name="Lisa Rijmenants | GoodPlanet Belgium" userId="7b5dcb49-1777-4ee3-a4be-8b739b12e1ae" providerId="ADAL" clId="{B45F18AC-CA51-47BA-BC9A-A58D78AA4ED2}" dt="2024-05-28T09:48:35.982" v="947" actId="207"/>
          <ac:spMkLst>
            <pc:docMk/>
            <pc:sldMk cId="1092044611" sldId="514"/>
            <ac:spMk id="10" creationId="{4D568529-1418-4E43-99EB-50C354AE9297}"/>
          </ac:spMkLst>
        </pc:spChg>
        <pc:spChg chg="mod">
          <ac:chgData name="Lisa Rijmenants | GoodPlanet Belgium" userId="7b5dcb49-1777-4ee3-a4be-8b739b12e1ae" providerId="ADAL" clId="{B45F18AC-CA51-47BA-BC9A-A58D78AA4ED2}" dt="2024-05-28T09:48:26.490" v="946" actId="207"/>
          <ac:spMkLst>
            <pc:docMk/>
            <pc:sldMk cId="1092044611" sldId="514"/>
            <ac:spMk id="11" creationId="{C47C3FBE-30C7-49BF-9624-8367CA49BF37}"/>
          </ac:spMkLst>
        </pc:spChg>
        <pc:extLst>
          <p:ext xmlns:p="http://schemas.openxmlformats.org/presentationml/2006/main" uri="{D6D511B9-2390-475A-947B-AFAB55BFBCF1}">
            <pc226:cmChg xmlns:pc226="http://schemas.microsoft.com/office/powerpoint/2022/06/main/command" chg="del">
              <pc226:chgData name="Lisa Rijmenants | GoodPlanet Belgium" userId="7b5dcb49-1777-4ee3-a4be-8b739b12e1ae" providerId="ADAL" clId="{B45F18AC-CA51-47BA-BC9A-A58D78AA4ED2}" dt="2024-05-28T09:49:07.095" v="948"/>
              <pc2:cmMkLst xmlns:pc2="http://schemas.microsoft.com/office/powerpoint/2019/9/main/command">
                <pc:docMk/>
                <pc:sldMk cId="1092044611" sldId="514"/>
                <pc2:cmMk id="{BB9F68AA-7644-4E87-8BC1-177CF875E6D1}"/>
              </pc2:cmMkLst>
            </pc226:cmChg>
          </p:ext>
        </pc:extLst>
      </pc:sldChg>
      <pc:sldChg chg="delCm">
        <pc:chgData name="Lisa Rijmenants | GoodPlanet Belgium" userId="7b5dcb49-1777-4ee3-a4be-8b739b12e1ae" providerId="ADAL" clId="{B45F18AC-CA51-47BA-BC9A-A58D78AA4ED2}" dt="2024-05-28T09:53:05.779" v="988"/>
        <pc:sldMkLst>
          <pc:docMk/>
          <pc:sldMk cId="3559882668" sldId="519"/>
        </pc:sldMkLst>
        <pc:extLst>
          <p:ext xmlns:p="http://schemas.openxmlformats.org/presentationml/2006/main" uri="{D6D511B9-2390-475A-947B-AFAB55BFBCF1}">
            <pc226:cmChg xmlns:pc226="http://schemas.microsoft.com/office/powerpoint/2022/06/main/command" chg="del">
              <pc226:chgData name="Lisa Rijmenants | GoodPlanet Belgium" userId="7b5dcb49-1777-4ee3-a4be-8b739b12e1ae" providerId="ADAL" clId="{B45F18AC-CA51-47BA-BC9A-A58D78AA4ED2}" dt="2024-05-28T09:53:05.779" v="988"/>
              <pc2:cmMkLst xmlns:pc2="http://schemas.microsoft.com/office/powerpoint/2019/9/main/command">
                <pc:docMk/>
                <pc:sldMk cId="3559882668" sldId="519"/>
                <pc2:cmMk id="{4EC683B5-DA1C-49D0-AE32-42147B1FD94C}"/>
              </pc2:cmMkLst>
            </pc226:cmChg>
          </p:ext>
        </pc:extLst>
      </pc:sldChg>
      <pc:sldChg chg="addSp delSp modSp mod modNotesTx">
        <pc:chgData name="Lisa Rijmenants | GoodPlanet Belgium" userId="7b5dcb49-1777-4ee3-a4be-8b739b12e1ae" providerId="ADAL" clId="{B45F18AC-CA51-47BA-BC9A-A58D78AA4ED2}" dt="2024-05-28T09:38:59.002" v="834" actId="20577"/>
        <pc:sldMkLst>
          <pc:docMk/>
          <pc:sldMk cId="4284857290" sldId="526"/>
        </pc:sldMkLst>
        <pc:spChg chg="mod">
          <ac:chgData name="Lisa Rijmenants | GoodPlanet Belgium" userId="7b5dcb49-1777-4ee3-a4be-8b739b12e1ae" providerId="ADAL" clId="{B45F18AC-CA51-47BA-BC9A-A58D78AA4ED2}" dt="2024-05-28T09:37:26.488" v="811" actId="1076"/>
          <ac:spMkLst>
            <pc:docMk/>
            <pc:sldMk cId="4284857290" sldId="526"/>
            <ac:spMk id="7" creationId="{72AE8EFF-B5C5-4687-A371-0E160C57E8A1}"/>
          </ac:spMkLst>
        </pc:spChg>
        <pc:picChg chg="add mod modCrop">
          <ac:chgData name="Lisa Rijmenants | GoodPlanet Belgium" userId="7b5dcb49-1777-4ee3-a4be-8b739b12e1ae" providerId="ADAL" clId="{B45F18AC-CA51-47BA-BC9A-A58D78AA4ED2}" dt="2024-05-28T09:37:22.519" v="810" actId="1076"/>
          <ac:picMkLst>
            <pc:docMk/>
            <pc:sldMk cId="4284857290" sldId="526"/>
            <ac:picMk id="3" creationId="{15B6B33D-0D2D-C69E-F43A-74BE477B3D1E}"/>
          </ac:picMkLst>
        </pc:picChg>
        <pc:picChg chg="del">
          <ac:chgData name="Lisa Rijmenants | GoodPlanet Belgium" userId="7b5dcb49-1777-4ee3-a4be-8b739b12e1ae" providerId="ADAL" clId="{B45F18AC-CA51-47BA-BC9A-A58D78AA4ED2}" dt="2024-05-28T09:36:17.008" v="799" actId="478"/>
          <ac:picMkLst>
            <pc:docMk/>
            <pc:sldMk cId="4284857290" sldId="526"/>
            <ac:picMk id="4" creationId="{EA5685D9-293B-4117-8F5B-0C20E5070262}"/>
          </ac:picMkLst>
        </pc:picChg>
      </pc:sldChg>
      <pc:sldChg chg="modSp mod setBg">
        <pc:chgData name="Lisa Rijmenants | GoodPlanet Belgium" userId="7b5dcb49-1777-4ee3-a4be-8b739b12e1ae" providerId="ADAL" clId="{B45F18AC-CA51-47BA-BC9A-A58D78AA4ED2}" dt="2024-05-28T09:41:22.521" v="857" actId="20577"/>
        <pc:sldMkLst>
          <pc:docMk/>
          <pc:sldMk cId="2572479934" sldId="530"/>
        </pc:sldMkLst>
        <pc:spChg chg="mod">
          <ac:chgData name="Lisa Rijmenants | GoodPlanet Belgium" userId="7b5dcb49-1777-4ee3-a4be-8b739b12e1ae" providerId="ADAL" clId="{B45F18AC-CA51-47BA-BC9A-A58D78AA4ED2}" dt="2024-05-28T09:41:22.521" v="857" actId="20577"/>
          <ac:spMkLst>
            <pc:docMk/>
            <pc:sldMk cId="2572479934" sldId="530"/>
            <ac:spMk id="2" creationId="{00000000-0000-0000-0000-000000000000}"/>
          </ac:spMkLst>
        </pc:spChg>
      </pc:sldChg>
      <pc:sldChg chg="modSp mod">
        <pc:chgData name="Lisa Rijmenants | GoodPlanet Belgium" userId="7b5dcb49-1777-4ee3-a4be-8b739b12e1ae" providerId="ADAL" clId="{B45F18AC-CA51-47BA-BC9A-A58D78AA4ED2}" dt="2024-05-28T09:40:51.938" v="837" actId="207"/>
        <pc:sldMkLst>
          <pc:docMk/>
          <pc:sldMk cId="769406403" sldId="531"/>
        </pc:sldMkLst>
        <pc:spChg chg="mod">
          <ac:chgData name="Lisa Rijmenants | GoodPlanet Belgium" userId="7b5dcb49-1777-4ee3-a4be-8b739b12e1ae" providerId="ADAL" clId="{B45F18AC-CA51-47BA-BC9A-A58D78AA4ED2}" dt="2024-05-28T09:40:51.938" v="837" actId="207"/>
          <ac:spMkLst>
            <pc:docMk/>
            <pc:sldMk cId="769406403" sldId="531"/>
            <ac:spMk id="2" creationId="{00000000-0000-0000-0000-000000000000}"/>
          </ac:spMkLst>
        </pc:spChg>
        <pc:spChg chg="mod">
          <ac:chgData name="Lisa Rijmenants | GoodPlanet Belgium" userId="7b5dcb49-1777-4ee3-a4be-8b739b12e1ae" providerId="ADAL" clId="{B45F18AC-CA51-47BA-BC9A-A58D78AA4ED2}" dt="2024-05-28T09:40:44.275" v="836" actId="207"/>
          <ac:spMkLst>
            <pc:docMk/>
            <pc:sldMk cId="769406403" sldId="531"/>
            <ac:spMk id="9" creationId="{00000000-0000-0000-0000-000000000000}"/>
          </ac:spMkLst>
        </pc:spChg>
      </pc:sldChg>
      <pc:sldChg chg="modSp mod">
        <pc:chgData name="Lisa Rijmenants | GoodPlanet Belgium" userId="7b5dcb49-1777-4ee3-a4be-8b739b12e1ae" providerId="ADAL" clId="{B45F18AC-CA51-47BA-BC9A-A58D78AA4ED2}" dt="2024-05-28T09:41:01.222" v="839" actId="207"/>
        <pc:sldMkLst>
          <pc:docMk/>
          <pc:sldMk cId="4081521967" sldId="532"/>
        </pc:sldMkLst>
        <pc:spChg chg="mod">
          <ac:chgData name="Lisa Rijmenants | GoodPlanet Belgium" userId="7b5dcb49-1777-4ee3-a4be-8b739b12e1ae" providerId="ADAL" clId="{B45F18AC-CA51-47BA-BC9A-A58D78AA4ED2}" dt="2024-05-28T09:41:01.222" v="839" actId="207"/>
          <ac:spMkLst>
            <pc:docMk/>
            <pc:sldMk cId="4081521967" sldId="532"/>
            <ac:spMk id="2" creationId="{00000000-0000-0000-0000-000000000000}"/>
          </ac:spMkLst>
        </pc:spChg>
        <pc:spChg chg="mod">
          <ac:chgData name="Lisa Rijmenants | GoodPlanet Belgium" userId="7b5dcb49-1777-4ee3-a4be-8b739b12e1ae" providerId="ADAL" clId="{B45F18AC-CA51-47BA-BC9A-A58D78AA4ED2}" dt="2024-05-28T09:40:59.074" v="838" actId="207"/>
          <ac:spMkLst>
            <pc:docMk/>
            <pc:sldMk cId="4081521967" sldId="532"/>
            <ac:spMk id="9" creationId="{00000000-0000-0000-0000-000000000000}"/>
          </ac:spMkLst>
        </pc:spChg>
      </pc:sldChg>
      <pc:sldChg chg="add">
        <pc:chgData name="Lisa Rijmenants | GoodPlanet Belgium" userId="7b5dcb49-1777-4ee3-a4be-8b739b12e1ae" providerId="ADAL" clId="{B45F18AC-CA51-47BA-BC9A-A58D78AA4ED2}" dt="2024-05-28T09:41:06.887" v="840" actId="2890"/>
        <pc:sldMkLst>
          <pc:docMk/>
          <pc:sldMk cId="3314742807" sldId="533"/>
        </pc:sldMkLst>
      </pc:sldChg>
      <pc:sldChg chg="addSp delSp modSp add mod ord delAnim modNotesTx">
        <pc:chgData name="Lisa Rijmenants | GoodPlanet Belgium" userId="7b5dcb49-1777-4ee3-a4be-8b739b12e1ae" providerId="ADAL" clId="{B45F18AC-CA51-47BA-BC9A-A58D78AA4ED2}" dt="2024-05-28T09:42:41.925" v="900" actId="20577"/>
        <pc:sldMkLst>
          <pc:docMk/>
          <pc:sldMk cId="221596818" sldId="534"/>
        </pc:sldMkLst>
        <pc:spChg chg="mod">
          <ac:chgData name="Lisa Rijmenants | GoodPlanet Belgium" userId="7b5dcb49-1777-4ee3-a4be-8b739b12e1ae" providerId="ADAL" clId="{B45F18AC-CA51-47BA-BC9A-A58D78AA4ED2}" dt="2024-05-28T09:41:59.975" v="878" actId="207"/>
          <ac:spMkLst>
            <pc:docMk/>
            <pc:sldMk cId="221596818" sldId="534"/>
            <ac:spMk id="2" creationId="{00000000-0000-0000-0000-000000000000}"/>
          </ac:spMkLst>
        </pc:spChg>
        <pc:spChg chg="add mod">
          <ac:chgData name="Lisa Rijmenants | GoodPlanet Belgium" userId="7b5dcb49-1777-4ee3-a4be-8b739b12e1ae" providerId="ADAL" clId="{B45F18AC-CA51-47BA-BC9A-A58D78AA4ED2}" dt="2024-05-28T09:42:36.042" v="899" actId="255"/>
          <ac:spMkLst>
            <pc:docMk/>
            <pc:sldMk cId="221596818" sldId="534"/>
            <ac:spMk id="4" creationId="{F06638D4-99AD-4D99-4D02-3DE0E7CC74CC}"/>
          </ac:spMkLst>
        </pc:spChg>
        <pc:spChg chg="mod">
          <ac:chgData name="Lisa Rijmenants | GoodPlanet Belgium" userId="7b5dcb49-1777-4ee3-a4be-8b739b12e1ae" providerId="ADAL" clId="{B45F18AC-CA51-47BA-BC9A-A58D78AA4ED2}" dt="2024-05-28T09:41:55.099" v="877" actId="207"/>
          <ac:spMkLst>
            <pc:docMk/>
            <pc:sldMk cId="221596818" sldId="534"/>
            <ac:spMk id="9" creationId="{00000000-0000-0000-0000-000000000000}"/>
          </ac:spMkLst>
        </pc:spChg>
        <pc:picChg chg="del">
          <ac:chgData name="Lisa Rijmenants | GoodPlanet Belgium" userId="7b5dcb49-1777-4ee3-a4be-8b739b12e1ae" providerId="ADAL" clId="{B45F18AC-CA51-47BA-BC9A-A58D78AA4ED2}" dt="2024-05-28T09:42:10.623" v="879" actId="478"/>
          <ac:picMkLst>
            <pc:docMk/>
            <pc:sldMk cId="221596818" sldId="534"/>
            <ac:picMk id="3" creationId="{22AB40E8-B1C7-46A9-9444-AB0DF848D032}"/>
          </ac:picMkLst>
        </pc:picChg>
      </pc:sldChg>
      <pc:sldChg chg="modSp add mod">
        <pc:chgData name="Lisa Rijmenants | GoodPlanet Belgium" userId="7b5dcb49-1777-4ee3-a4be-8b739b12e1ae" providerId="ADAL" clId="{B45F18AC-CA51-47BA-BC9A-A58D78AA4ED2}" dt="2024-05-28T09:52:01.206" v="985" actId="207"/>
        <pc:sldMkLst>
          <pc:docMk/>
          <pc:sldMk cId="3931554009" sldId="535"/>
        </pc:sldMkLst>
        <pc:spChg chg="mod">
          <ac:chgData name="Lisa Rijmenants | GoodPlanet Belgium" userId="7b5dcb49-1777-4ee3-a4be-8b739b12e1ae" providerId="ADAL" clId="{B45F18AC-CA51-47BA-BC9A-A58D78AA4ED2}" dt="2024-05-28T09:51:48.846" v="983" actId="207"/>
          <ac:spMkLst>
            <pc:docMk/>
            <pc:sldMk cId="3931554009" sldId="535"/>
            <ac:spMk id="5" creationId="{E9A1B680-B867-44C4-BC61-FDB1C27CA6AB}"/>
          </ac:spMkLst>
        </pc:spChg>
        <pc:spChg chg="mod">
          <ac:chgData name="Lisa Rijmenants | GoodPlanet Belgium" userId="7b5dcb49-1777-4ee3-a4be-8b739b12e1ae" providerId="ADAL" clId="{B45F18AC-CA51-47BA-BC9A-A58D78AA4ED2}" dt="2024-05-28T09:51:54.725" v="984" actId="207"/>
          <ac:spMkLst>
            <pc:docMk/>
            <pc:sldMk cId="3931554009" sldId="535"/>
            <ac:spMk id="8" creationId="{1AF55EB5-7B08-41AF-B3E3-B6A68AC4FB6A}"/>
          </ac:spMkLst>
        </pc:spChg>
        <pc:spChg chg="mod">
          <ac:chgData name="Lisa Rijmenants | GoodPlanet Belgium" userId="7b5dcb49-1777-4ee3-a4be-8b739b12e1ae" providerId="ADAL" clId="{B45F18AC-CA51-47BA-BC9A-A58D78AA4ED2}" dt="2024-05-28T09:52:01.206" v="985" actId="207"/>
          <ac:spMkLst>
            <pc:docMk/>
            <pc:sldMk cId="3931554009" sldId="535"/>
            <ac:spMk id="11" creationId="{C47C3FBE-30C7-49BF-9624-8367CA49BF37}"/>
          </ac:spMkLst>
        </pc:spChg>
      </pc:sldChg>
    </pc:docChg>
  </pc:docChgLst>
</pc:chgInfo>
</file>

<file path=ppt/diagrams/_rels/data4.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diagrams/_rels/drawing4.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1B971B-0A18-4B68-82F7-D04EA39A5E9E}" type="doc">
      <dgm:prSet loTypeId="urn:microsoft.com/office/officeart/2005/8/layout/process4" loCatId="process" qsTypeId="urn:microsoft.com/office/officeart/2005/8/quickstyle/simple1" qsCatId="simple" csTypeId="urn:microsoft.com/office/officeart/2005/8/colors/colorful1" csCatId="colorful" phldr="1"/>
      <dgm:spPr/>
    </dgm:pt>
    <dgm:pt modelId="{789E7236-C6ED-4F4E-A7A7-7904D7E10752}">
      <dgm:prSet phldrT="[Tekst]"/>
      <dgm:spPr/>
      <dgm:t>
        <a:bodyPr/>
        <a:lstStyle/>
        <a:p>
          <a:r>
            <a:rPr lang="fr-BE" dirty="0"/>
            <a:t>Collecte d'huiles usagées durant l’année en cours</a:t>
          </a:r>
          <a:endParaRPr lang="nl-BE" dirty="0"/>
        </a:p>
      </dgm:t>
    </dgm:pt>
    <dgm:pt modelId="{66071C23-9C2E-46EC-B3E2-2BAB1453DAB2}" type="parTrans" cxnId="{9F6DC4DB-F146-44B9-A8E5-D15D00BE8D70}">
      <dgm:prSet/>
      <dgm:spPr/>
      <dgm:t>
        <a:bodyPr/>
        <a:lstStyle/>
        <a:p>
          <a:endParaRPr lang="nl-BE"/>
        </a:p>
      </dgm:t>
    </dgm:pt>
    <dgm:pt modelId="{216B2AD3-BB28-4B14-9541-7D4D6C9FE1F6}" type="sibTrans" cxnId="{9F6DC4DB-F146-44B9-A8E5-D15D00BE8D70}">
      <dgm:prSet/>
      <dgm:spPr/>
      <dgm:t>
        <a:bodyPr/>
        <a:lstStyle/>
        <a:p>
          <a:endParaRPr lang="nl-BE"/>
        </a:p>
      </dgm:t>
    </dgm:pt>
    <dgm:pt modelId="{7C78B2F2-F6F8-46EF-A5A4-4A91142B480E}">
      <dgm:prSet phldrT="[Tekst]"/>
      <dgm:spPr/>
      <dgm:t>
        <a:bodyPr/>
        <a:lstStyle/>
        <a:p>
          <a:r>
            <a:rPr lang="fr-BE" err="1"/>
            <a:t>Valorlub</a:t>
          </a:r>
          <a:r>
            <a:rPr lang="fr-BE"/>
            <a:t> envoie un code unique</a:t>
          </a:r>
          <a:endParaRPr lang="nl-BE"/>
        </a:p>
      </dgm:t>
    </dgm:pt>
    <dgm:pt modelId="{F63DE7C0-06E4-4F4B-BE53-CF615AA3CE09}" type="parTrans" cxnId="{6A56D52A-2111-4DC2-8BD3-C91367F8F02D}">
      <dgm:prSet/>
      <dgm:spPr/>
      <dgm:t>
        <a:bodyPr/>
        <a:lstStyle/>
        <a:p>
          <a:endParaRPr lang="nl-BE"/>
        </a:p>
      </dgm:t>
    </dgm:pt>
    <dgm:pt modelId="{8673650E-457C-48CE-B8B8-14119A358F96}" type="sibTrans" cxnId="{6A56D52A-2111-4DC2-8BD3-C91367F8F02D}">
      <dgm:prSet/>
      <dgm:spPr/>
      <dgm:t>
        <a:bodyPr/>
        <a:lstStyle/>
        <a:p>
          <a:endParaRPr lang="nl-BE"/>
        </a:p>
      </dgm:t>
    </dgm:pt>
    <dgm:pt modelId="{0D79B9C2-01F6-4316-B1B1-93E1C97DFD2D}">
      <dgm:prSet phldrT="[Tekst]"/>
      <dgm:spPr/>
      <dgm:t>
        <a:bodyPr/>
        <a:lstStyle/>
        <a:p>
          <a:r>
            <a:rPr lang="fr-BE"/>
            <a:t>Introduisez le code unique sur Valorlub.be à partir de la fin du mois d'avril de l'année suivante</a:t>
          </a:r>
          <a:endParaRPr lang="nl-BE"/>
        </a:p>
      </dgm:t>
    </dgm:pt>
    <dgm:pt modelId="{6233D408-1104-474B-A0A1-2A65823F7C06}" type="parTrans" cxnId="{F3D56B49-C89A-4630-923E-C56D752686AB}">
      <dgm:prSet/>
      <dgm:spPr/>
      <dgm:t>
        <a:bodyPr/>
        <a:lstStyle/>
        <a:p>
          <a:endParaRPr lang="nl-BE"/>
        </a:p>
      </dgm:t>
    </dgm:pt>
    <dgm:pt modelId="{0375B51C-D86A-4277-ADDC-9FAC69F89C21}" type="sibTrans" cxnId="{F3D56B49-C89A-4630-923E-C56D752686AB}">
      <dgm:prSet/>
      <dgm:spPr/>
      <dgm:t>
        <a:bodyPr/>
        <a:lstStyle/>
        <a:p>
          <a:endParaRPr lang="nl-BE"/>
        </a:p>
      </dgm:t>
    </dgm:pt>
    <dgm:pt modelId="{D102A376-00DB-4AD0-A559-A2E67A9FC99B}">
      <dgm:prSet/>
      <dgm:spPr/>
      <dgm:t>
        <a:bodyPr/>
        <a:lstStyle/>
        <a:p>
          <a:r>
            <a:rPr lang="fr-BE" err="1"/>
            <a:t>Valorlub</a:t>
          </a:r>
          <a:r>
            <a:rPr lang="fr-BE"/>
            <a:t> paie la prime au plus tard 20 jours après la demande</a:t>
          </a:r>
          <a:endParaRPr lang="nl-BE"/>
        </a:p>
      </dgm:t>
    </dgm:pt>
    <dgm:pt modelId="{2FC7401B-DA66-40A4-8CBB-8C5458242C67}" type="parTrans" cxnId="{0E233281-9EBE-4747-AEA4-E192B49F348C}">
      <dgm:prSet/>
      <dgm:spPr/>
      <dgm:t>
        <a:bodyPr/>
        <a:lstStyle/>
        <a:p>
          <a:endParaRPr lang="nl-BE"/>
        </a:p>
      </dgm:t>
    </dgm:pt>
    <dgm:pt modelId="{97357EC2-48BA-4145-B953-9775368D0B02}" type="sibTrans" cxnId="{0E233281-9EBE-4747-AEA4-E192B49F348C}">
      <dgm:prSet/>
      <dgm:spPr/>
      <dgm:t>
        <a:bodyPr/>
        <a:lstStyle/>
        <a:p>
          <a:endParaRPr lang="nl-BE"/>
        </a:p>
      </dgm:t>
    </dgm:pt>
    <dgm:pt modelId="{46DA5D68-B1F5-40B6-8972-4695523E1FA8}" type="pres">
      <dgm:prSet presAssocID="{291B971B-0A18-4B68-82F7-D04EA39A5E9E}" presName="Name0" presStyleCnt="0">
        <dgm:presLayoutVars>
          <dgm:dir/>
          <dgm:animLvl val="lvl"/>
          <dgm:resizeHandles val="exact"/>
        </dgm:presLayoutVars>
      </dgm:prSet>
      <dgm:spPr/>
    </dgm:pt>
    <dgm:pt modelId="{9EFE812E-7BE6-4D77-B598-6B85D64F5701}" type="pres">
      <dgm:prSet presAssocID="{D102A376-00DB-4AD0-A559-A2E67A9FC99B}" presName="boxAndChildren" presStyleCnt="0"/>
      <dgm:spPr/>
    </dgm:pt>
    <dgm:pt modelId="{0196E502-AB45-458E-A8BB-8A902356E580}" type="pres">
      <dgm:prSet presAssocID="{D102A376-00DB-4AD0-A559-A2E67A9FC99B}" presName="parentTextBox" presStyleLbl="node1" presStyleIdx="0" presStyleCnt="4"/>
      <dgm:spPr/>
    </dgm:pt>
    <dgm:pt modelId="{473F9F5E-CBFF-4F23-951D-4943139642E3}" type="pres">
      <dgm:prSet presAssocID="{0375B51C-D86A-4277-ADDC-9FAC69F89C21}" presName="sp" presStyleCnt="0"/>
      <dgm:spPr/>
    </dgm:pt>
    <dgm:pt modelId="{501D9349-0D1B-41AB-B122-1C0C280623D2}" type="pres">
      <dgm:prSet presAssocID="{0D79B9C2-01F6-4316-B1B1-93E1C97DFD2D}" presName="arrowAndChildren" presStyleCnt="0"/>
      <dgm:spPr/>
    </dgm:pt>
    <dgm:pt modelId="{49C6CBAB-4BCE-4164-9D48-E105E799C35E}" type="pres">
      <dgm:prSet presAssocID="{0D79B9C2-01F6-4316-B1B1-93E1C97DFD2D}" presName="parentTextArrow" presStyleLbl="node1" presStyleIdx="1" presStyleCnt="4"/>
      <dgm:spPr/>
    </dgm:pt>
    <dgm:pt modelId="{9BC07F0D-5913-4BB6-81E7-DD17E59857C0}" type="pres">
      <dgm:prSet presAssocID="{8673650E-457C-48CE-B8B8-14119A358F96}" presName="sp" presStyleCnt="0"/>
      <dgm:spPr/>
    </dgm:pt>
    <dgm:pt modelId="{97685E98-C2A3-48B3-B813-5D543884B307}" type="pres">
      <dgm:prSet presAssocID="{7C78B2F2-F6F8-46EF-A5A4-4A91142B480E}" presName="arrowAndChildren" presStyleCnt="0"/>
      <dgm:spPr/>
    </dgm:pt>
    <dgm:pt modelId="{2AADC75C-F2CB-4CA6-8956-2DD4F0E81566}" type="pres">
      <dgm:prSet presAssocID="{7C78B2F2-F6F8-46EF-A5A4-4A91142B480E}" presName="parentTextArrow" presStyleLbl="node1" presStyleIdx="2" presStyleCnt="4"/>
      <dgm:spPr/>
    </dgm:pt>
    <dgm:pt modelId="{DC3793F3-A05B-4300-84D5-41DBA36D3CB4}" type="pres">
      <dgm:prSet presAssocID="{216B2AD3-BB28-4B14-9541-7D4D6C9FE1F6}" presName="sp" presStyleCnt="0"/>
      <dgm:spPr/>
    </dgm:pt>
    <dgm:pt modelId="{C368AC88-23C0-4504-A862-4633BBD97AF7}" type="pres">
      <dgm:prSet presAssocID="{789E7236-C6ED-4F4E-A7A7-7904D7E10752}" presName="arrowAndChildren" presStyleCnt="0"/>
      <dgm:spPr/>
    </dgm:pt>
    <dgm:pt modelId="{D3996FD3-472A-44BA-8E6E-104554301F30}" type="pres">
      <dgm:prSet presAssocID="{789E7236-C6ED-4F4E-A7A7-7904D7E10752}" presName="parentTextArrow" presStyleLbl="node1" presStyleIdx="3" presStyleCnt="4" custLinFactNeighborY="-123"/>
      <dgm:spPr/>
    </dgm:pt>
  </dgm:ptLst>
  <dgm:cxnLst>
    <dgm:cxn modelId="{883E9703-95B9-45AE-A968-24F82D36A1D2}" type="presOf" srcId="{0D79B9C2-01F6-4316-B1B1-93E1C97DFD2D}" destId="{49C6CBAB-4BCE-4164-9D48-E105E799C35E}" srcOrd="0" destOrd="0" presId="urn:microsoft.com/office/officeart/2005/8/layout/process4"/>
    <dgm:cxn modelId="{3BD83D14-2DF4-45C3-8E84-ED3F3721039C}" type="presOf" srcId="{7C78B2F2-F6F8-46EF-A5A4-4A91142B480E}" destId="{2AADC75C-F2CB-4CA6-8956-2DD4F0E81566}" srcOrd="0" destOrd="0" presId="urn:microsoft.com/office/officeart/2005/8/layout/process4"/>
    <dgm:cxn modelId="{6A56D52A-2111-4DC2-8BD3-C91367F8F02D}" srcId="{291B971B-0A18-4B68-82F7-D04EA39A5E9E}" destId="{7C78B2F2-F6F8-46EF-A5A4-4A91142B480E}" srcOrd="1" destOrd="0" parTransId="{F63DE7C0-06E4-4F4B-BE53-CF615AA3CE09}" sibTransId="{8673650E-457C-48CE-B8B8-14119A358F96}"/>
    <dgm:cxn modelId="{7133AB42-31E1-40F3-9468-541B0D75B661}" type="presOf" srcId="{291B971B-0A18-4B68-82F7-D04EA39A5E9E}" destId="{46DA5D68-B1F5-40B6-8972-4695523E1FA8}" srcOrd="0" destOrd="0" presId="urn:microsoft.com/office/officeart/2005/8/layout/process4"/>
    <dgm:cxn modelId="{F3D56B49-C89A-4630-923E-C56D752686AB}" srcId="{291B971B-0A18-4B68-82F7-D04EA39A5E9E}" destId="{0D79B9C2-01F6-4316-B1B1-93E1C97DFD2D}" srcOrd="2" destOrd="0" parTransId="{6233D408-1104-474B-A0A1-2A65823F7C06}" sibTransId="{0375B51C-D86A-4277-ADDC-9FAC69F89C21}"/>
    <dgm:cxn modelId="{24CDD479-AE12-43F0-BED1-D9B87AB1FA8B}" type="presOf" srcId="{789E7236-C6ED-4F4E-A7A7-7904D7E10752}" destId="{D3996FD3-472A-44BA-8E6E-104554301F30}" srcOrd="0" destOrd="0" presId="urn:microsoft.com/office/officeart/2005/8/layout/process4"/>
    <dgm:cxn modelId="{0E233281-9EBE-4747-AEA4-E192B49F348C}" srcId="{291B971B-0A18-4B68-82F7-D04EA39A5E9E}" destId="{D102A376-00DB-4AD0-A559-A2E67A9FC99B}" srcOrd="3" destOrd="0" parTransId="{2FC7401B-DA66-40A4-8CBB-8C5458242C67}" sibTransId="{97357EC2-48BA-4145-B953-9775368D0B02}"/>
    <dgm:cxn modelId="{B0C302AC-2C76-455F-933D-D8C6241C397A}" type="presOf" srcId="{D102A376-00DB-4AD0-A559-A2E67A9FC99B}" destId="{0196E502-AB45-458E-A8BB-8A902356E580}" srcOrd="0" destOrd="0" presId="urn:microsoft.com/office/officeart/2005/8/layout/process4"/>
    <dgm:cxn modelId="{9F6DC4DB-F146-44B9-A8E5-D15D00BE8D70}" srcId="{291B971B-0A18-4B68-82F7-D04EA39A5E9E}" destId="{789E7236-C6ED-4F4E-A7A7-7904D7E10752}" srcOrd="0" destOrd="0" parTransId="{66071C23-9C2E-46EC-B3E2-2BAB1453DAB2}" sibTransId="{216B2AD3-BB28-4B14-9541-7D4D6C9FE1F6}"/>
    <dgm:cxn modelId="{30F9648E-741E-41FB-B22E-CC30DB3EA0F6}" type="presParOf" srcId="{46DA5D68-B1F5-40B6-8972-4695523E1FA8}" destId="{9EFE812E-7BE6-4D77-B598-6B85D64F5701}" srcOrd="0" destOrd="0" presId="urn:microsoft.com/office/officeart/2005/8/layout/process4"/>
    <dgm:cxn modelId="{C94CECDB-5AFB-4357-AC52-B23BAC470DAC}" type="presParOf" srcId="{9EFE812E-7BE6-4D77-B598-6B85D64F5701}" destId="{0196E502-AB45-458E-A8BB-8A902356E580}" srcOrd="0" destOrd="0" presId="urn:microsoft.com/office/officeart/2005/8/layout/process4"/>
    <dgm:cxn modelId="{221D07FC-AA58-40F2-BDE5-4220991DECA6}" type="presParOf" srcId="{46DA5D68-B1F5-40B6-8972-4695523E1FA8}" destId="{473F9F5E-CBFF-4F23-951D-4943139642E3}" srcOrd="1" destOrd="0" presId="urn:microsoft.com/office/officeart/2005/8/layout/process4"/>
    <dgm:cxn modelId="{40111EBC-EE7F-43CB-A947-3F78E47BB998}" type="presParOf" srcId="{46DA5D68-B1F5-40B6-8972-4695523E1FA8}" destId="{501D9349-0D1B-41AB-B122-1C0C280623D2}" srcOrd="2" destOrd="0" presId="urn:microsoft.com/office/officeart/2005/8/layout/process4"/>
    <dgm:cxn modelId="{B4C2DF6A-42E2-442B-BAC3-D107A9A384BE}" type="presParOf" srcId="{501D9349-0D1B-41AB-B122-1C0C280623D2}" destId="{49C6CBAB-4BCE-4164-9D48-E105E799C35E}" srcOrd="0" destOrd="0" presId="urn:microsoft.com/office/officeart/2005/8/layout/process4"/>
    <dgm:cxn modelId="{24C4421B-F3FB-4982-AB1C-A8345F392F4D}" type="presParOf" srcId="{46DA5D68-B1F5-40B6-8972-4695523E1FA8}" destId="{9BC07F0D-5913-4BB6-81E7-DD17E59857C0}" srcOrd="3" destOrd="0" presId="urn:microsoft.com/office/officeart/2005/8/layout/process4"/>
    <dgm:cxn modelId="{8E1EB35D-8554-4ED9-932E-FE886521EFCE}" type="presParOf" srcId="{46DA5D68-B1F5-40B6-8972-4695523E1FA8}" destId="{97685E98-C2A3-48B3-B813-5D543884B307}" srcOrd="4" destOrd="0" presId="urn:microsoft.com/office/officeart/2005/8/layout/process4"/>
    <dgm:cxn modelId="{4224AB58-85DA-4ECF-83BE-13298FF40133}" type="presParOf" srcId="{97685E98-C2A3-48B3-B813-5D543884B307}" destId="{2AADC75C-F2CB-4CA6-8956-2DD4F0E81566}" srcOrd="0" destOrd="0" presId="urn:microsoft.com/office/officeart/2005/8/layout/process4"/>
    <dgm:cxn modelId="{E131BD96-9A6E-4155-BD64-DA26E9F3FA41}" type="presParOf" srcId="{46DA5D68-B1F5-40B6-8972-4695523E1FA8}" destId="{DC3793F3-A05B-4300-84D5-41DBA36D3CB4}" srcOrd="5" destOrd="0" presId="urn:microsoft.com/office/officeart/2005/8/layout/process4"/>
    <dgm:cxn modelId="{D553F846-61E5-4C72-A306-E048A3309D6E}" type="presParOf" srcId="{46DA5D68-B1F5-40B6-8972-4695523E1FA8}" destId="{C368AC88-23C0-4504-A862-4633BBD97AF7}" srcOrd="6" destOrd="0" presId="urn:microsoft.com/office/officeart/2005/8/layout/process4"/>
    <dgm:cxn modelId="{FB5105F4-357E-481D-8B0A-C1A6B44E4ED2}" type="presParOf" srcId="{C368AC88-23C0-4504-A862-4633BBD97AF7}" destId="{D3996FD3-472A-44BA-8E6E-104554301F30}"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255767-CADF-4453-B87D-9A60805134F2}" type="doc">
      <dgm:prSet loTypeId="urn:microsoft.com/office/officeart/2005/8/layout/hierarchy4" loCatId="hierarchy" qsTypeId="urn:microsoft.com/office/officeart/2005/8/quickstyle/simple1" qsCatId="simple" csTypeId="urn:microsoft.com/office/officeart/2005/8/colors/colorful1" csCatId="colorful" phldr="1"/>
      <dgm:spPr/>
      <dgm:t>
        <a:bodyPr/>
        <a:lstStyle/>
        <a:p>
          <a:endParaRPr lang="nl-BE"/>
        </a:p>
      </dgm:t>
    </dgm:pt>
    <dgm:pt modelId="{5050C601-07C0-4E4B-9D6A-98C1F8D57F52}">
      <dgm:prSet phldrT="[Tekst]" custT="1"/>
      <dgm:spPr/>
      <dgm:t>
        <a:bodyPr/>
        <a:lstStyle/>
        <a:p>
          <a:r>
            <a:rPr lang="nl-NL" sz="2800"/>
            <a:t>2024</a:t>
          </a:r>
          <a:endParaRPr lang="nl-BE" sz="2800"/>
        </a:p>
      </dgm:t>
    </dgm:pt>
    <dgm:pt modelId="{078BA500-5E3E-4D0D-95CB-F48A8B67710F}" type="parTrans" cxnId="{D52FDC18-B54F-4759-A08F-ADFA645B1C3D}">
      <dgm:prSet/>
      <dgm:spPr/>
      <dgm:t>
        <a:bodyPr/>
        <a:lstStyle/>
        <a:p>
          <a:endParaRPr lang="nl-BE"/>
        </a:p>
      </dgm:t>
    </dgm:pt>
    <dgm:pt modelId="{67C78CA7-5358-4E52-90C3-E000F0C2E1F9}" type="sibTrans" cxnId="{D52FDC18-B54F-4759-A08F-ADFA645B1C3D}">
      <dgm:prSet/>
      <dgm:spPr/>
      <dgm:t>
        <a:bodyPr/>
        <a:lstStyle/>
        <a:p>
          <a:endParaRPr lang="nl-BE"/>
        </a:p>
      </dgm:t>
    </dgm:pt>
    <dgm:pt modelId="{4EEE4C7D-7880-4622-84AF-15B78106F62A}">
      <dgm:prSet phldrT="[Tekst]"/>
      <dgm:spPr/>
      <dgm:t>
        <a:bodyPr/>
        <a:lstStyle/>
        <a:p>
          <a:r>
            <a:rPr lang="nl-NL"/>
            <a:t>0 – 1000 </a:t>
          </a:r>
          <a:r>
            <a:rPr lang="nl-NL" err="1"/>
            <a:t>litres</a:t>
          </a:r>
          <a:endParaRPr lang="nl-BE"/>
        </a:p>
      </dgm:t>
    </dgm:pt>
    <dgm:pt modelId="{A8795378-9FF5-4CF3-BA81-938C65028723}" type="parTrans" cxnId="{50F0CCBD-F31C-4087-AA70-3AD56B614452}">
      <dgm:prSet/>
      <dgm:spPr/>
      <dgm:t>
        <a:bodyPr/>
        <a:lstStyle/>
        <a:p>
          <a:endParaRPr lang="nl-BE"/>
        </a:p>
      </dgm:t>
    </dgm:pt>
    <dgm:pt modelId="{1632E24D-2448-435B-B0FE-30B3A6F8F07F}" type="sibTrans" cxnId="{50F0CCBD-F31C-4087-AA70-3AD56B614452}">
      <dgm:prSet/>
      <dgm:spPr/>
      <dgm:t>
        <a:bodyPr/>
        <a:lstStyle/>
        <a:p>
          <a:endParaRPr lang="nl-BE"/>
        </a:p>
      </dgm:t>
    </dgm:pt>
    <dgm:pt modelId="{380F05B3-F71C-4BB6-8F85-61026F2655A0}">
      <dgm:prSet phldrT="[Tekst]"/>
      <dgm:spPr/>
      <dgm:t>
        <a:bodyPr/>
        <a:lstStyle/>
        <a:p>
          <a:r>
            <a:rPr lang="nl-NL">
              <a:latin typeface="Calibri" panose="020F0502020204030204" pitchFamily="34" charset="0"/>
              <a:ea typeface="Calibri" panose="020F0502020204030204" pitchFamily="34" charset="0"/>
              <a:cs typeface="Calibri" panose="020F0502020204030204" pitchFamily="34" charset="0"/>
            </a:rPr>
            <a:t>€ </a:t>
          </a:r>
          <a:r>
            <a:rPr lang="nl-NL"/>
            <a:t>165</a:t>
          </a:r>
          <a:endParaRPr lang="nl-BE"/>
        </a:p>
      </dgm:t>
    </dgm:pt>
    <dgm:pt modelId="{25EE15D9-BB5C-48B1-B486-520BACE561B5}" type="parTrans" cxnId="{4728F4B7-D94F-4678-ADF7-1E2BE54B3763}">
      <dgm:prSet/>
      <dgm:spPr/>
      <dgm:t>
        <a:bodyPr/>
        <a:lstStyle/>
        <a:p>
          <a:endParaRPr lang="nl-BE"/>
        </a:p>
      </dgm:t>
    </dgm:pt>
    <dgm:pt modelId="{3EF97FC9-ABA2-4393-A891-805C49A8D03A}" type="sibTrans" cxnId="{4728F4B7-D94F-4678-ADF7-1E2BE54B3763}">
      <dgm:prSet/>
      <dgm:spPr/>
      <dgm:t>
        <a:bodyPr/>
        <a:lstStyle/>
        <a:p>
          <a:endParaRPr lang="nl-BE"/>
        </a:p>
      </dgm:t>
    </dgm:pt>
    <dgm:pt modelId="{72F7671C-5917-4034-B116-6D8D51C496CE}">
      <dgm:prSet phldrT="[Tekst]"/>
      <dgm:spPr/>
      <dgm:t>
        <a:bodyPr/>
        <a:lstStyle/>
        <a:p>
          <a:r>
            <a:rPr lang="nl-NL"/>
            <a:t>1001 – 3500 </a:t>
          </a:r>
          <a:r>
            <a:rPr lang="nl-NL" err="1"/>
            <a:t>litres</a:t>
          </a:r>
          <a:endParaRPr lang="nl-BE"/>
        </a:p>
      </dgm:t>
    </dgm:pt>
    <dgm:pt modelId="{9A008D08-F6CC-4778-A84D-A3E76A412C6C}" type="parTrans" cxnId="{41279EF1-1CB7-4994-A239-40D6D425399A}">
      <dgm:prSet/>
      <dgm:spPr/>
      <dgm:t>
        <a:bodyPr/>
        <a:lstStyle/>
        <a:p>
          <a:endParaRPr lang="nl-BE"/>
        </a:p>
      </dgm:t>
    </dgm:pt>
    <dgm:pt modelId="{09156EA0-96D5-41F4-A28C-E18025E65198}" type="sibTrans" cxnId="{41279EF1-1CB7-4994-A239-40D6D425399A}">
      <dgm:prSet/>
      <dgm:spPr/>
      <dgm:t>
        <a:bodyPr/>
        <a:lstStyle/>
        <a:p>
          <a:endParaRPr lang="nl-BE"/>
        </a:p>
      </dgm:t>
    </dgm:pt>
    <dgm:pt modelId="{365211E0-49A0-4D29-9CBC-2E1BF214B44D}">
      <dgm:prSet phldrT="[Tekst]"/>
      <dgm:spPr/>
      <dgm:t>
        <a:bodyPr/>
        <a:lstStyle/>
        <a:p>
          <a:r>
            <a:rPr lang="nl-NL">
              <a:latin typeface="Calibri" panose="020F0502020204030204" pitchFamily="34" charset="0"/>
              <a:ea typeface="Calibri" panose="020F0502020204030204" pitchFamily="34" charset="0"/>
              <a:cs typeface="Calibri" panose="020F0502020204030204" pitchFamily="34" charset="0"/>
            </a:rPr>
            <a:t>€ </a:t>
          </a:r>
          <a:r>
            <a:rPr lang="nl-NL"/>
            <a:t>180</a:t>
          </a:r>
          <a:endParaRPr lang="nl-BE"/>
        </a:p>
      </dgm:t>
    </dgm:pt>
    <dgm:pt modelId="{D8009871-8F2B-40F6-8755-75180F8A7E09}" type="parTrans" cxnId="{FE70D5A6-B227-41B6-8BD2-B6E618EA0C32}">
      <dgm:prSet/>
      <dgm:spPr/>
      <dgm:t>
        <a:bodyPr/>
        <a:lstStyle/>
        <a:p>
          <a:endParaRPr lang="nl-BE"/>
        </a:p>
      </dgm:t>
    </dgm:pt>
    <dgm:pt modelId="{CAF7ABC1-598E-45C6-9C26-FA5B3332A83D}" type="sibTrans" cxnId="{FE70D5A6-B227-41B6-8BD2-B6E618EA0C32}">
      <dgm:prSet/>
      <dgm:spPr/>
      <dgm:t>
        <a:bodyPr/>
        <a:lstStyle/>
        <a:p>
          <a:endParaRPr lang="nl-BE"/>
        </a:p>
      </dgm:t>
    </dgm:pt>
    <dgm:pt modelId="{6680E19A-F53B-4163-A804-5F2B3A516FE4}" type="pres">
      <dgm:prSet presAssocID="{82255767-CADF-4453-B87D-9A60805134F2}" presName="Name0" presStyleCnt="0">
        <dgm:presLayoutVars>
          <dgm:chPref val="1"/>
          <dgm:dir/>
          <dgm:animOne val="branch"/>
          <dgm:animLvl val="lvl"/>
          <dgm:resizeHandles/>
        </dgm:presLayoutVars>
      </dgm:prSet>
      <dgm:spPr/>
    </dgm:pt>
    <dgm:pt modelId="{B4D13164-95F6-4E37-A1C3-A6D3773970E1}" type="pres">
      <dgm:prSet presAssocID="{5050C601-07C0-4E4B-9D6A-98C1F8D57F52}" presName="vertOne" presStyleCnt="0"/>
      <dgm:spPr/>
    </dgm:pt>
    <dgm:pt modelId="{A891A628-8A01-4E9E-82B7-C60032BC6A6F}" type="pres">
      <dgm:prSet presAssocID="{5050C601-07C0-4E4B-9D6A-98C1F8D57F52}" presName="txOne" presStyleLbl="node0" presStyleIdx="0" presStyleCnt="1" custLinFactX="54806" custLinFactY="-50772" custLinFactNeighborX="100000" custLinFactNeighborY="-100000">
        <dgm:presLayoutVars>
          <dgm:chPref val="3"/>
        </dgm:presLayoutVars>
      </dgm:prSet>
      <dgm:spPr/>
    </dgm:pt>
    <dgm:pt modelId="{7DE75F76-9C32-41C7-A959-BE0084FA9F66}" type="pres">
      <dgm:prSet presAssocID="{5050C601-07C0-4E4B-9D6A-98C1F8D57F52}" presName="parTransOne" presStyleCnt="0"/>
      <dgm:spPr/>
    </dgm:pt>
    <dgm:pt modelId="{EE523C91-4519-4A66-9509-507B58AA6A2D}" type="pres">
      <dgm:prSet presAssocID="{5050C601-07C0-4E4B-9D6A-98C1F8D57F52}" presName="horzOne" presStyleCnt="0"/>
      <dgm:spPr/>
    </dgm:pt>
    <dgm:pt modelId="{FCF1710B-CCE6-40F6-A0C9-BF698BE7A4F7}" type="pres">
      <dgm:prSet presAssocID="{4EEE4C7D-7880-4622-84AF-15B78106F62A}" presName="vertTwo" presStyleCnt="0"/>
      <dgm:spPr/>
    </dgm:pt>
    <dgm:pt modelId="{9D1A7F50-EA77-4E8A-9406-FFE22C8D6186}" type="pres">
      <dgm:prSet presAssocID="{4EEE4C7D-7880-4622-84AF-15B78106F62A}" presName="txTwo" presStyleLbl="node2" presStyleIdx="0" presStyleCnt="2">
        <dgm:presLayoutVars>
          <dgm:chPref val="3"/>
        </dgm:presLayoutVars>
      </dgm:prSet>
      <dgm:spPr/>
    </dgm:pt>
    <dgm:pt modelId="{ACAAF373-771B-4A3B-9045-9AC4E61F3030}" type="pres">
      <dgm:prSet presAssocID="{4EEE4C7D-7880-4622-84AF-15B78106F62A}" presName="parTransTwo" presStyleCnt="0"/>
      <dgm:spPr/>
    </dgm:pt>
    <dgm:pt modelId="{21F9F91F-F1E5-4395-AC62-5C7A800444EE}" type="pres">
      <dgm:prSet presAssocID="{4EEE4C7D-7880-4622-84AF-15B78106F62A}" presName="horzTwo" presStyleCnt="0"/>
      <dgm:spPr/>
    </dgm:pt>
    <dgm:pt modelId="{FFBE1A65-8F41-4BBE-B314-5B25BEE65C01}" type="pres">
      <dgm:prSet presAssocID="{380F05B3-F71C-4BB6-8F85-61026F2655A0}" presName="vertThree" presStyleCnt="0"/>
      <dgm:spPr/>
    </dgm:pt>
    <dgm:pt modelId="{5845F584-81D2-410A-ABB9-7EAA3FC4B3CA}" type="pres">
      <dgm:prSet presAssocID="{380F05B3-F71C-4BB6-8F85-61026F2655A0}" presName="txThree" presStyleLbl="node3" presStyleIdx="0" presStyleCnt="2">
        <dgm:presLayoutVars>
          <dgm:chPref val="3"/>
        </dgm:presLayoutVars>
      </dgm:prSet>
      <dgm:spPr/>
    </dgm:pt>
    <dgm:pt modelId="{C818EA7A-7127-4598-B225-8D866F9062E3}" type="pres">
      <dgm:prSet presAssocID="{380F05B3-F71C-4BB6-8F85-61026F2655A0}" presName="horzThree" presStyleCnt="0"/>
      <dgm:spPr/>
    </dgm:pt>
    <dgm:pt modelId="{10958CEA-95BC-49F4-B3ED-62B2906E773A}" type="pres">
      <dgm:prSet presAssocID="{1632E24D-2448-435B-B0FE-30B3A6F8F07F}" presName="sibSpaceTwo" presStyleCnt="0"/>
      <dgm:spPr/>
    </dgm:pt>
    <dgm:pt modelId="{F0BE15FF-99A2-457C-BCAD-52428A64E95A}" type="pres">
      <dgm:prSet presAssocID="{72F7671C-5917-4034-B116-6D8D51C496CE}" presName="vertTwo" presStyleCnt="0"/>
      <dgm:spPr/>
    </dgm:pt>
    <dgm:pt modelId="{8896D0E1-A5E4-4BA6-AA5D-58057A20C638}" type="pres">
      <dgm:prSet presAssocID="{72F7671C-5917-4034-B116-6D8D51C496CE}" presName="txTwo" presStyleLbl="node2" presStyleIdx="1" presStyleCnt="2">
        <dgm:presLayoutVars>
          <dgm:chPref val="3"/>
        </dgm:presLayoutVars>
      </dgm:prSet>
      <dgm:spPr/>
    </dgm:pt>
    <dgm:pt modelId="{004D905D-7870-4AC6-B3F5-480555A7EA10}" type="pres">
      <dgm:prSet presAssocID="{72F7671C-5917-4034-B116-6D8D51C496CE}" presName="parTransTwo" presStyleCnt="0"/>
      <dgm:spPr/>
    </dgm:pt>
    <dgm:pt modelId="{A3FD02BA-85C6-4F93-823A-CC275643B6AA}" type="pres">
      <dgm:prSet presAssocID="{72F7671C-5917-4034-B116-6D8D51C496CE}" presName="horzTwo" presStyleCnt="0"/>
      <dgm:spPr/>
    </dgm:pt>
    <dgm:pt modelId="{C90E1540-D09C-44CE-8F13-A3D606436FC5}" type="pres">
      <dgm:prSet presAssocID="{365211E0-49A0-4D29-9CBC-2E1BF214B44D}" presName="vertThree" presStyleCnt="0"/>
      <dgm:spPr/>
    </dgm:pt>
    <dgm:pt modelId="{3A1A28CA-9E6C-4456-94C1-33AB7851E0FE}" type="pres">
      <dgm:prSet presAssocID="{365211E0-49A0-4D29-9CBC-2E1BF214B44D}" presName="txThree" presStyleLbl="node3" presStyleIdx="1" presStyleCnt="2">
        <dgm:presLayoutVars>
          <dgm:chPref val="3"/>
        </dgm:presLayoutVars>
      </dgm:prSet>
      <dgm:spPr/>
    </dgm:pt>
    <dgm:pt modelId="{4C445353-2C65-493E-8FF0-8F2166583C1D}" type="pres">
      <dgm:prSet presAssocID="{365211E0-49A0-4D29-9CBC-2E1BF214B44D}" presName="horzThree" presStyleCnt="0"/>
      <dgm:spPr/>
    </dgm:pt>
  </dgm:ptLst>
  <dgm:cxnLst>
    <dgm:cxn modelId="{740F2803-9BF0-4D24-8D26-B21DBCEF99DF}" type="presOf" srcId="{365211E0-49A0-4D29-9CBC-2E1BF214B44D}" destId="{3A1A28CA-9E6C-4456-94C1-33AB7851E0FE}" srcOrd="0" destOrd="0" presId="urn:microsoft.com/office/officeart/2005/8/layout/hierarchy4"/>
    <dgm:cxn modelId="{D52FDC18-B54F-4759-A08F-ADFA645B1C3D}" srcId="{82255767-CADF-4453-B87D-9A60805134F2}" destId="{5050C601-07C0-4E4B-9D6A-98C1F8D57F52}" srcOrd="0" destOrd="0" parTransId="{078BA500-5E3E-4D0D-95CB-F48A8B67710F}" sibTransId="{67C78CA7-5358-4E52-90C3-E000F0C2E1F9}"/>
    <dgm:cxn modelId="{FB6CA15B-CBCA-4FD3-A32C-5D2A63A976F3}" type="presOf" srcId="{82255767-CADF-4453-B87D-9A60805134F2}" destId="{6680E19A-F53B-4163-A804-5F2B3A516FE4}" srcOrd="0" destOrd="0" presId="urn:microsoft.com/office/officeart/2005/8/layout/hierarchy4"/>
    <dgm:cxn modelId="{F21E3891-D9C8-4D60-BB22-8DE94285353D}" type="presOf" srcId="{72F7671C-5917-4034-B116-6D8D51C496CE}" destId="{8896D0E1-A5E4-4BA6-AA5D-58057A20C638}" srcOrd="0" destOrd="0" presId="urn:microsoft.com/office/officeart/2005/8/layout/hierarchy4"/>
    <dgm:cxn modelId="{46E572A2-9709-4FFD-8EA0-5AE65847978F}" type="presOf" srcId="{380F05B3-F71C-4BB6-8F85-61026F2655A0}" destId="{5845F584-81D2-410A-ABB9-7EAA3FC4B3CA}" srcOrd="0" destOrd="0" presId="urn:microsoft.com/office/officeart/2005/8/layout/hierarchy4"/>
    <dgm:cxn modelId="{FE70D5A6-B227-41B6-8BD2-B6E618EA0C32}" srcId="{72F7671C-5917-4034-B116-6D8D51C496CE}" destId="{365211E0-49A0-4D29-9CBC-2E1BF214B44D}" srcOrd="0" destOrd="0" parTransId="{D8009871-8F2B-40F6-8755-75180F8A7E09}" sibTransId="{CAF7ABC1-598E-45C6-9C26-FA5B3332A83D}"/>
    <dgm:cxn modelId="{4728F4B7-D94F-4678-ADF7-1E2BE54B3763}" srcId="{4EEE4C7D-7880-4622-84AF-15B78106F62A}" destId="{380F05B3-F71C-4BB6-8F85-61026F2655A0}" srcOrd="0" destOrd="0" parTransId="{25EE15D9-BB5C-48B1-B486-520BACE561B5}" sibTransId="{3EF97FC9-ABA2-4393-A891-805C49A8D03A}"/>
    <dgm:cxn modelId="{50F0CCBD-F31C-4087-AA70-3AD56B614452}" srcId="{5050C601-07C0-4E4B-9D6A-98C1F8D57F52}" destId="{4EEE4C7D-7880-4622-84AF-15B78106F62A}" srcOrd="0" destOrd="0" parTransId="{A8795378-9FF5-4CF3-BA81-938C65028723}" sibTransId="{1632E24D-2448-435B-B0FE-30B3A6F8F07F}"/>
    <dgm:cxn modelId="{755349C9-A43B-4618-9023-1CF15CFFBE09}" type="presOf" srcId="{5050C601-07C0-4E4B-9D6A-98C1F8D57F52}" destId="{A891A628-8A01-4E9E-82B7-C60032BC6A6F}" srcOrd="0" destOrd="0" presId="urn:microsoft.com/office/officeart/2005/8/layout/hierarchy4"/>
    <dgm:cxn modelId="{BFA79ED0-FBC6-489E-89D0-023622095B12}" type="presOf" srcId="{4EEE4C7D-7880-4622-84AF-15B78106F62A}" destId="{9D1A7F50-EA77-4E8A-9406-FFE22C8D6186}" srcOrd="0" destOrd="0" presId="urn:microsoft.com/office/officeart/2005/8/layout/hierarchy4"/>
    <dgm:cxn modelId="{41279EF1-1CB7-4994-A239-40D6D425399A}" srcId="{5050C601-07C0-4E4B-9D6A-98C1F8D57F52}" destId="{72F7671C-5917-4034-B116-6D8D51C496CE}" srcOrd="1" destOrd="0" parTransId="{9A008D08-F6CC-4778-A84D-A3E76A412C6C}" sibTransId="{09156EA0-96D5-41F4-A28C-E18025E65198}"/>
    <dgm:cxn modelId="{F514260D-53FF-4E9B-A48E-4AAE2580AB14}" type="presParOf" srcId="{6680E19A-F53B-4163-A804-5F2B3A516FE4}" destId="{B4D13164-95F6-4E37-A1C3-A6D3773970E1}" srcOrd="0" destOrd="0" presId="urn:microsoft.com/office/officeart/2005/8/layout/hierarchy4"/>
    <dgm:cxn modelId="{F17F41E0-410E-4945-BC8C-7774860DFEED}" type="presParOf" srcId="{B4D13164-95F6-4E37-A1C3-A6D3773970E1}" destId="{A891A628-8A01-4E9E-82B7-C60032BC6A6F}" srcOrd="0" destOrd="0" presId="urn:microsoft.com/office/officeart/2005/8/layout/hierarchy4"/>
    <dgm:cxn modelId="{0DA15927-208F-4C4B-B35B-AEA8F9D07177}" type="presParOf" srcId="{B4D13164-95F6-4E37-A1C3-A6D3773970E1}" destId="{7DE75F76-9C32-41C7-A959-BE0084FA9F66}" srcOrd="1" destOrd="0" presId="urn:microsoft.com/office/officeart/2005/8/layout/hierarchy4"/>
    <dgm:cxn modelId="{E33B1592-7C28-4B1B-98BB-FBE0BE5B3AB4}" type="presParOf" srcId="{B4D13164-95F6-4E37-A1C3-A6D3773970E1}" destId="{EE523C91-4519-4A66-9509-507B58AA6A2D}" srcOrd="2" destOrd="0" presId="urn:microsoft.com/office/officeart/2005/8/layout/hierarchy4"/>
    <dgm:cxn modelId="{CDA0BEA8-011E-4EFD-99A2-B929BC24C76E}" type="presParOf" srcId="{EE523C91-4519-4A66-9509-507B58AA6A2D}" destId="{FCF1710B-CCE6-40F6-A0C9-BF698BE7A4F7}" srcOrd="0" destOrd="0" presId="urn:microsoft.com/office/officeart/2005/8/layout/hierarchy4"/>
    <dgm:cxn modelId="{F21FC7D7-C2B7-453A-8415-85FA04384DA3}" type="presParOf" srcId="{FCF1710B-CCE6-40F6-A0C9-BF698BE7A4F7}" destId="{9D1A7F50-EA77-4E8A-9406-FFE22C8D6186}" srcOrd="0" destOrd="0" presId="urn:microsoft.com/office/officeart/2005/8/layout/hierarchy4"/>
    <dgm:cxn modelId="{15729A18-1BFC-45C9-884C-26CD2136DD66}" type="presParOf" srcId="{FCF1710B-CCE6-40F6-A0C9-BF698BE7A4F7}" destId="{ACAAF373-771B-4A3B-9045-9AC4E61F3030}" srcOrd="1" destOrd="0" presId="urn:microsoft.com/office/officeart/2005/8/layout/hierarchy4"/>
    <dgm:cxn modelId="{375E970D-3818-4419-A2D5-B2A8163C770A}" type="presParOf" srcId="{FCF1710B-CCE6-40F6-A0C9-BF698BE7A4F7}" destId="{21F9F91F-F1E5-4395-AC62-5C7A800444EE}" srcOrd="2" destOrd="0" presId="urn:microsoft.com/office/officeart/2005/8/layout/hierarchy4"/>
    <dgm:cxn modelId="{2D6B1F1B-0BF1-461D-91D6-608933558F61}" type="presParOf" srcId="{21F9F91F-F1E5-4395-AC62-5C7A800444EE}" destId="{FFBE1A65-8F41-4BBE-B314-5B25BEE65C01}" srcOrd="0" destOrd="0" presId="urn:microsoft.com/office/officeart/2005/8/layout/hierarchy4"/>
    <dgm:cxn modelId="{5904E959-DDF5-496F-8A73-B0B1F13E33A4}" type="presParOf" srcId="{FFBE1A65-8F41-4BBE-B314-5B25BEE65C01}" destId="{5845F584-81D2-410A-ABB9-7EAA3FC4B3CA}" srcOrd="0" destOrd="0" presId="urn:microsoft.com/office/officeart/2005/8/layout/hierarchy4"/>
    <dgm:cxn modelId="{1E341F80-00E9-4C9E-8951-5D1EAB0D610B}" type="presParOf" srcId="{FFBE1A65-8F41-4BBE-B314-5B25BEE65C01}" destId="{C818EA7A-7127-4598-B225-8D866F9062E3}" srcOrd="1" destOrd="0" presId="urn:microsoft.com/office/officeart/2005/8/layout/hierarchy4"/>
    <dgm:cxn modelId="{53D07772-4D73-47A4-83EF-FCAB5AB74683}" type="presParOf" srcId="{EE523C91-4519-4A66-9509-507B58AA6A2D}" destId="{10958CEA-95BC-49F4-B3ED-62B2906E773A}" srcOrd="1" destOrd="0" presId="urn:microsoft.com/office/officeart/2005/8/layout/hierarchy4"/>
    <dgm:cxn modelId="{376CCF12-7880-4065-A807-18982FA5994F}" type="presParOf" srcId="{EE523C91-4519-4A66-9509-507B58AA6A2D}" destId="{F0BE15FF-99A2-457C-BCAD-52428A64E95A}" srcOrd="2" destOrd="0" presId="urn:microsoft.com/office/officeart/2005/8/layout/hierarchy4"/>
    <dgm:cxn modelId="{A57120B0-A046-4212-97E0-C5F54BBB2C5B}" type="presParOf" srcId="{F0BE15FF-99A2-457C-BCAD-52428A64E95A}" destId="{8896D0E1-A5E4-4BA6-AA5D-58057A20C638}" srcOrd="0" destOrd="0" presId="urn:microsoft.com/office/officeart/2005/8/layout/hierarchy4"/>
    <dgm:cxn modelId="{98672359-3C13-4445-8F4E-8E34B27CA22F}" type="presParOf" srcId="{F0BE15FF-99A2-457C-BCAD-52428A64E95A}" destId="{004D905D-7870-4AC6-B3F5-480555A7EA10}" srcOrd="1" destOrd="0" presId="urn:microsoft.com/office/officeart/2005/8/layout/hierarchy4"/>
    <dgm:cxn modelId="{71D1D017-06C5-48D8-A6AC-D97BDC38685A}" type="presParOf" srcId="{F0BE15FF-99A2-457C-BCAD-52428A64E95A}" destId="{A3FD02BA-85C6-4F93-823A-CC275643B6AA}" srcOrd="2" destOrd="0" presId="urn:microsoft.com/office/officeart/2005/8/layout/hierarchy4"/>
    <dgm:cxn modelId="{6FC4ECE9-287B-4924-A774-C853C7DA7D65}" type="presParOf" srcId="{A3FD02BA-85C6-4F93-823A-CC275643B6AA}" destId="{C90E1540-D09C-44CE-8F13-A3D606436FC5}" srcOrd="0" destOrd="0" presId="urn:microsoft.com/office/officeart/2005/8/layout/hierarchy4"/>
    <dgm:cxn modelId="{E8C9763B-1C33-4366-8461-489B3EC19D9C}" type="presParOf" srcId="{C90E1540-D09C-44CE-8F13-A3D606436FC5}" destId="{3A1A28CA-9E6C-4456-94C1-33AB7851E0FE}" srcOrd="0" destOrd="0" presId="urn:microsoft.com/office/officeart/2005/8/layout/hierarchy4"/>
    <dgm:cxn modelId="{9203082A-0D42-400B-B3E0-1D3E225D2965}" type="presParOf" srcId="{C90E1540-D09C-44CE-8F13-A3D606436FC5}" destId="{4C445353-2C65-493E-8FF0-8F2166583C1D}" srcOrd="1" destOrd="0" presId="urn:microsoft.com/office/officeart/2005/8/layout/hierarchy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EBF1AD4-0866-4ACD-9B4D-DE0BB908DF57}" type="doc">
      <dgm:prSet loTypeId="urn:microsoft.com/office/officeart/2005/8/layout/hierarchy3" loCatId="list" qsTypeId="urn:microsoft.com/office/officeart/2005/8/quickstyle/simple1" qsCatId="simple" csTypeId="urn:microsoft.com/office/officeart/2005/8/colors/accent0_3" csCatId="mainScheme" phldr="1"/>
      <dgm:spPr/>
      <dgm:t>
        <a:bodyPr/>
        <a:lstStyle/>
        <a:p>
          <a:endParaRPr lang="nl-BE"/>
        </a:p>
      </dgm:t>
    </dgm:pt>
    <dgm:pt modelId="{42C59870-2A5C-42A2-B98A-3B2D301E6C9A}">
      <dgm:prSet phldrT="[Tekst]"/>
      <dgm:spPr>
        <a:solidFill>
          <a:srgbClr val="AFCA15"/>
        </a:solidFill>
      </dgm:spPr>
      <dgm:t>
        <a:bodyPr/>
        <a:lstStyle/>
        <a:p>
          <a:r>
            <a:rPr lang="nl-BE"/>
            <a:t>DO'S</a:t>
          </a:r>
        </a:p>
      </dgm:t>
    </dgm:pt>
    <dgm:pt modelId="{C0FD0900-B708-4BDD-946F-933F0B4A17C3}" type="parTrans" cxnId="{7E20F64C-0310-4EA0-A04F-86CF143003AE}">
      <dgm:prSet/>
      <dgm:spPr/>
      <dgm:t>
        <a:bodyPr/>
        <a:lstStyle/>
        <a:p>
          <a:endParaRPr lang="nl-BE"/>
        </a:p>
      </dgm:t>
    </dgm:pt>
    <dgm:pt modelId="{F1E5EFD0-1EFE-49BF-8190-59556964F9CA}" type="sibTrans" cxnId="{7E20F64C-0310-4EA0-A04F-86CF143003AE}">
      <dgm:prSet/>
      <dgm:spPr/>
      <dgm:t>
        <a:bodyPr/>
        <a:lstStyle/>
        <a:p>
          <a:endParaRPr lang="nl-BE"/>
        </a:p>
      </dgm:t>
    </dgm:pt>
    <dgm:pt modelId="{72A6BE83-0582-4C3C-B980-2EB322CCBEFA}">
      <dgm:prSet phldrT="[Tekst]"/>
      <dgm:spPr>
        <a:solidFill>
          <a:schemeClr val="accent3">
            <a:lumMod val="60000"/>
            <a:lumOff val="40000"/>
            <a:alpha val="90000"/>
          </a:schemeClr>
        </a:solidFill>
      </dgm:spPr>
      <dgm:t>
        <a:bodyPr/>
        <a:lstStyle/>
        <a:p>
          <a:pPr rtl="0">
            <a:buSzPts val="1000"/>
            <a:buFont typeface="Symbol" panose="05050102010706020507" pitchFamily="18" charset="2"/>
            <a:buChar char=""/>
          </a:pPr>
          <a:r>
            <a:rPr lang="fr-BE"/>
            <a:t>Les stocker dans un </a:t>
          </a:r>
          <a:r>
            <a:rPr lang="fr-BE" b="1"/>
            <a:t>récipient de stockage répondant à toutes les exigences légales (= conteneur)</a:t>
          </a:r>
          <a:r>
            <a:rPr lang="fr-BE" b="0"/>
            <a:t>.</a:t>
          </a:r>
          <a:endParaRPr lang="nl-BE" b="1" dirty="0"/>
        </a:p>
      </dgm:t>
    </dgm:pt>
    <dgm:pt modelId="{97EF5F7F-814B-4756-AEC5-01AD6BD08D14}" type="parTrans" cxnId="{7F441785-B6EB-4489-909F-5D32E2ABAAF6}">
      <dgm:prSet/>
      <dgm:spPr/>
      <dgm:t>
        <a:bodyPr/>
        <a:lstStyle/>
        <a:p>
          <a:endParaRPr lang="nl-BE"/>
        </a:p>
      </dgm:t>
    </dgm:pt>
    <dgm:pt modelId="{100F75D1-C2EF-45F6-97E7-C7E385A188D5}" type="sibTrans" cxnId="{7F441785-B6EB-4489-909F-5D32E2ABAAF6}">
      <dgm:prSet/>
      <dgm:spPr/>
      <dgm:t>
        <a:bodyPr/>
        <a:lstStyle/>
        <a:p>
          <a:endParaRPr lang="nl-BE"/>
        </a:p>
      </dgm:t>
    </dgm:pt>
    <dgm:pt modelId="{0C8CC214-6989-49E4-8648-D6C91EC2CF39}">
      <dgm:prSet phldrT="[Tekst]"/>
      <dgm:spPr>
        <a:solidFill>
          <a:srgbClr val="E52B51"/>
        </a:solidFill>
      </dgm:spPr>
      <dgm:t>
        <a:bodyPr/>
        <a:lstStyle/>
        <a:p>
          <a:r>
            <a:rPr lang="nl-BE"/>
            <a:t>DON'TS</a:t>
          </a:r>
        </a:p>
      </dgm:t>
    </dgm:pt>
    <dgm:pt modelId="{955B425C-75D5-4E7F-8F10-96292308C6D6}" type="parTrans" cxnId="{2BF4774C-5464-4B89-B210-02089166F91B}">
      <dgm:prSet/>
      <dgm:spPr/>
      <dgm:t>
        <a:bodyPr/>
        <a:lstStyle/>
        <a:p>
          <a:endParaRPr lang="nl-BE"/>
        </a:p>
      </dgm:t>
    </dgm:pt>
    <dgm:pt modelId="{0BA79EB8-8B60-455D-AFFA-2E79A41A7B82}" type="sibTrans" cxnId="{2BF4774C-5464-4B89-B210-02089166F91B}">
      <dgm:prSet/>
      <dgm:spPr/>
      <dgm:t>
        <a:bodyPr/>
        <a:lstStyle/>
        <a:p>
          <a:endParaRPr lang="nl-BE"/>
        </a:p>
      </dgm:t>
    </dgm:pt>
    <dgm:pt modelId="{DE8DCA56-0124-4699-A3CD-42CB1B5217FC}">
      <dgm:prSet phldrT="[Tekst]" custT="1"/>
      <dgm:spPr>
        <a:solidFill>
          <a:schemeClr val="accent2">
            <a:lumMod val="40000"/>
            <a:lumOff val="60000"/>
            <a:alpha val="90000"/>
          </a:schemeClr>
        </a:solidFill>
      </dgm:spPr>
      <dgm:t>
        <a:bodyPr/>
        <a:lstStyle/>
        <a:p>
          <a:pPr>
            <a:buSzPts val="1000"/>
            <a:buFont typeface="Symbol" panose="05050102010706020507" pitchFamily="18" charset="2"/>
            <a:buNone/>
          </a:pPr>
          <a:r>
            <a:rPr lang="nl-BE" sz="2000"/>
            <a:t>Les </a:t>
          </a:r>
          <a:r>
            <a:rPr lang="nl-BE" sz="2000" err="1"/>
            <a:t>déverser</a:t>
          </a:r>
          <a:r>
            <a:rPr lang="nl-BE" sz="2000"/>
            <a:t>.</a:t>
          </a:r>
        </a:p>
      </dgm:t>
    </dgm:pt>
    <dgm:pt modelId="{4C7D3BE4-D37C-42AF-B40D-D2E9B0B35D56}" type="parTrans" cxnId="{42A36B0A-DA0E-4D07-9484-FBD8A20E1473}">
      <dgm:prSet/>
      <dgm:spPr/>
      <dgm:t>
        <a:bodyPr/>
        <a:lstStyle/>
        <a:p>
          <a:endParaRPr lang="nl-BE"/>
        </a:p>
      </dgm:t>
    </dgm:pt>
    <dgm:pt modelId="{52A5386B-5F9E-40DC-B7ED-1CB4694D2DFF}" type="sibTrans" cxnId="{42A36B0A-DA0E-4D07-9484-FBD8A20E1473}">
      <dgm:prSet/>
      <dgm:spPr/>
      <dgm:t>
        <a:bodyPr/>
        <a:lstStyle/>
        <a:p>
          <a:endParaRPr lang="nl-BE"/>
        </a:p>
      </dgm:t>
    </dgm:pt>
    <dgm:pt modelId="{D42AAE41-67C4-4017-B7D1-4F76DA8CDE83}">
      <dgm:prSet phldrT="[Tekst]" custT="1"/>
      <dgm:spPr>
        <a:solidFill>
          <a:schemeClr val="accent2">
            <a:lumMod val="40000"/>
            <a:lumOff val="60000"/>
            <a:alpha val="90000"/>
          </a:schemeClr>
        </a:solidFill>
      </dgm:spPr>
      <dgm:t>
        <a:bodyPr/>
        <a:lstStyle/>
        <a:p>
          <a:pPr>
            <a:buSzPts val="1000"/>
            <a:buFont typeface="Symbol" panose="05050102010706020507" pitchFamily="18" charset="2"/>
            <a:buChar char=""/>
          </a:pPr>
          <a:r>
            <a:rPr lang="nl-BE" sz="2000"/>
            <a:t>Les </a:t>
          </a:r>
          <a:r>
            <a:rPr lang="nl-BE" sz="2000" err="1"/>
            <a:t>brûler</a:t>
          </a:r>
          <a:r>
            <a:rPr lang="nl-BE" sz="2000"/>
            <a:t>.</a:t>
          </a:r>
        </a:p>
      </dgm:t>
    </dgm:pt>
    <dgm:pt modelId="{524CED84-B92B-4CD9-820C-6716B7479F3B}" type="parTrans" cxnId="{045E3C94-D4A8-4CE7-8C21-05ED1DEB3B3E}">
      <dgm:prSet/>
      <dgm:spPr/>
      <dgm:t>
        <a:bodyPr/>
        <a:lstStyle/>
        <a:p>
          <a:endParaRPr lang="nl-BE"/>
        </a:p>
      </dgm:t>
    </dgm:pt>
    <dgm:pt modelId="{0EF9F5DF-2D04-4933-A279-2F1E6AE21820}" type="sibTrans" cxnId="{045E3C94-D4A8-4CE7-8C21-05ED1DEB3B3E}">
      <dgm:prSet/>
      <dgm:spPr/>
      <dgm:t>
        <a:bodyPr/>
        <a:lstStyle/>
        <a:p>
          <a:endParaRPr lang="nl-BE"/>
        </a:p>
      </dgm:t>
    </dgm:pt>
    <dgm:pt modelId="{80C32618-EE86-4F05-86EA-0E6815B2228D}">
      <dgm:prSet/>
      <dgm:spPr>
        <a:solidFill>
          <a:schemeClr val="accent3">
            <a:lumMod val="60000"/>
            <a:lumOff val="40000"/>
            <a:alpha val="90000"/>
          </a:schemeClr>
        </a:solidFill>
      </dgm:spPr>
      <dgm:t>
        <a:bodyPr/>
        <a:lstStyle/>
        <a:p>
          <a:pPr>
            <a:buSzPts val="1000"/>
            <a:buFont typeface="Symbol" panose="05050102010706020507" pitchFamily="18" charset="2"/>
            <a:buChar char=""/>
          </a:pPr>
          <a:r>
            <a:rPr lang="fr-BE"/>
            <a:t>Les </a:t>
          </a:r>
          <a:r>
            <a:rPr lang="fr-BE" b="1"/>
            <a:t>séparer</a:t>
          </a:r>
          <a:r>
            <a:rPr lang="fr-BE"/>
            <a:t> des autres déchets.</a:t>
          </a:r>
          <a:endParaRPr lang="nl-BE"/>
        </a:p>
      </dgm:t>
    </dgm:pt>
    <dgm:pt modelId="{D9A0AAC5-68AC-4BED-B6F0-50435F2D3DDB}" type="parTrans" cxnId="{8A7C93F9-628B-4CA9-9FB6-C624BDE3DC61}">
      <dgm:prSet/>
      <dgm:spPr/>
      <dgm:t>
        <a:bodyPr/>
        <a:lstStyle/>
        <a:p>
          <a:endParaRPr lang="nl-BE"/>
        </a:p>
      </dgm:t>
    </dgm:pt>
    <dgm:pt modelId="{EC43E9FE-7D0E-4360-A26F-83A1B1FCEFCD}" type="sibTrans" cxnId="{8A7C93F9-628B-4CA9-9FB6-C624BDE3DC61}">
      <dgm:prSet/>
      <dgm:spPr/>
      <dgm:t>
        <a:bodyPr/>
        <a:lstStyle/>
        <a:p>
          <a:endParaRPr lang="nl-BE"/>
        </a:p>
      </dgm:t>
    </dgm:pt>
    <dgm:pt modelId="{77483A53-0DC3-4955-949F-1C1DAF0DBAD4}">
      <dgm:prSet/>
      <dgm:spPr>
        <a:solidFill>
          <a:schemeClr val="accent3">
            <a:lumMod val="60000"/>
            <a:lumOff val="40000"/>
            <a:alpha val="90000"/>
          </a:schemeClr>
        </a:solidFill>
      </dgm:spPr>
      <dgm:t>
        <a:bodyPr/>
        <a:lstStyle/>
        <a:p>
          <a:pPr>
            <a:buSzPts val="1000"/>
            <a:buFont typeface="Symbol" panose="05050102010706020507" pitchFamily="18" charset="2"/>
            <a:buChar char=""/>
          </a:pPr>
          <a:r>
            <a:rPr lang="nl-BE" err="1"/>
            <a:t>Tenir</a:t>
          </a:r>
          <a:r>
            <a:rPr lang="nl-BE"/>
            <a:t> </a:t>
          </a:r>
          <a:r>
            <a:rPr lang="nl-BE" err="1"/>
            <a:t>votre</a:t>
          </a:r>
          <a:r>
            <a:rPr lang="nl-BE"/>
            <a:t> </a:t>
          </a:r>
          <a:r>
            <a:rPr lang="nl-BE" b="1" err="1"/>
            <a:t>registre</a:t>
          </a:r>
          <a:r>
            <a:rPr lang="nl-BE" b="1"/>
            <a:t> des </a:t>
          </a:r>
          <a:r>
            <a:rPr lang="nl-BE" b="1" err="1"/>
            <a:t>déchets</a:t>
          </a:r>
          <a:r>
            <a:rPr lang="nl-BE" b="1"/>
            <a:t> </a:t>
          </a:r>
          <a:r>
            <a:rPr lang="nl-BE"/>
            <a:t>à jour.</a:t>
          </a:r>
        </a:p>
      </dgm:t>
    </dgm:pt>
    <dgm:pt modelId="{20879B29-B8FF-48E6-B6D0-9E5560DEF5EC}" type="parTrans" cxnId="{92A290F2-4872-46D1-901D-63FCD4D86469}">
      <dgm:prSet/>
      <dgm:spPr/>
      <dgm:t>
        <a:bodyPr/>
        <a:lstStyle/>
        <a:p>
          <a:endParaRPr lang="nl-BE"/>
        </a:p>
      </dgm:t>
    </dgm:pt>
    <dgm:pt modelId="{7012ADD4-68AE-49BA-B05F-BB541337E048}" type="sibTrans" cxnId="{92A290F2-4872-46D1-901D-63FCD4D86469}">
      <dgm:prSet/>
      <dgm:spPr/>
      <dgm:t>
        <a:bodyPr/>
        <a:lstStyle/>
        <a:p>
          <a:endParaRPr lang="nl-BE"/>
        </a:p>
      </dgm:t>
    </dgm:pt>
    <dgm:pt modelId="{296EAA6C-9A22-4F33-AA65-D25461B4F181}">
      <dgm:prSet custT="1"/>
      <dgm:spPr>
        <a:solidFill>
          <a:schemeClr val="accent2">
            <a:lumMod val="40000"/>
            <a:lumOff val="60000"/>
            <a:alpha val="90000"/>
          </a:schemeClr>
        </a:solidFill>
      </dgm:spPr>
      <dgm:t>
        <a:bodyPr/>
        <a:lstStyle/>
        <a:p>
          <a:pPr>
            <a:buSzPts val="1000"/>
            <a:buFont typeface="Symbol" panose="05050102010706020507" pitchFamily="18" charset="2"/>
            <a:buChar char=""/>
          </a:pPr>
          <a:r>
            <a:rPr lang="nl-BE" sz="2000"/>
            <a:t>Les </a:t>
          </a:r>
          <a:r>
            <a:rPr lang="nl-BE" sz="2000" err="1"/>
            <a:t>mélanger</a:t>
          </a:r>
          <a:r>
            <a:rPr lang="nl-BE" sz="2000"/>
            <a:t>.</a:t>
          </a:r>
        </a:p>
      </dgm:t>
    </dgm:pt>
    <dgm:pt modelId="{D4183AC7-2AE9-470B-B9F6-4608FEF115D3}" type="parTrans" cxnId="{0D8E8EDE-FEC1-49C9-A1D9-A07F450C5ECE}">
      <dgm:prSet/>
      <dgm:spPr/>
      <dgm:t>
        <a:bodyPr/>
        <a:lstStyle/>
        <a:p>
          <a:endParaRPr lang="nl-BE"/>
        </a:p>
      </dgm:t>
    </dgm:pt>
    <dgm:pt modelId="{17F26EB3-0FC1-4F27-9733-C101E92FD280}" type="sibTrans" cxnId="{0D8E8EDE-FEC1-49C9-A1D9-A07F450C5ECE}">
      <dgm:prSet/>
      <dgm:spPr/>
      <dgm:t>
        <a:bodyPr/>
        <a:lstStyle/>
        <a:p>
          <a:endParaRPr lang="nl-BE"/>
        </a:p>
      </dgm:t>
    </dgm:pt>
    <dgm:pt modelId="{09DA9E63-88F4-4909-B2DC-20BBE80584BA}" type="pres">
      <dgm:prSet presAssocID="{2EBF1AD4-0866-4ACD-9B4D-DE0BB908DF57}" presName="diagram" presStyleCnt="0">
        <dgm:presLayoutVars>
          <dgm:chPref val="1"/>
          <dgm:dir/>
          <dgm:animOne val="branch"/>
          <dgm:animLvl val="lvl"/>
          <dgm:resizeHandles/>
        </dgm:presLayoutVars>
      </dgm:prSet>
      <dgm:spPr/>
    </dgm:pt>
    <dgm:pt modelId="{2FB12835-ADFE-4ED3-B887-DD5907B70361}" type="pres">
      <dgm:prSet presAssocID="{42C59870-2A5C-42A2-B98A-3B2D301E6C9A}" presName="root" presStyleCnt="0"/>
      <dgm:spPr/>
    </dgm:pt>
    <dgm:pt modelId="{7326E6F7-F3A4-43D2-843D-5B1BEF38C19F}" type="pres">
      <dgm:prSet presAssocID="{42C59870-2A5C-42A2-B98A-3B2D301E6C9A}" presName="rootComposite" presStyleCnt="0"/>
      <dgm:spPr/>
    </dgm:pt>
    <dgm:pt modelId="{67EACE19-03F8-44D2-9A6F-6A34468CBB34}" type="pres">
      <dgm:prSet presAssocID="{42C59870-2A5C-42A2-B98A-3B2D301E6C9A}" presName="rootText" presStyleLbl="node1" presStyleIdx="0" presStyleCnt="2" custScaleX="169231" custLinFactNeighborX="-12" custLinFactNeighborY="-78536"/>
      <dgm:spPr/>
    </dgm:pt>
    <dgm:pt modelId="{6E201194-F59B-4B7B-8035-E06A4A5F7FF5}" type="pres">
      <dgm:prSet presAssocID="{42C59870-2A5C-42A2-B98A-3B2D301E6C9A}" presName="rootConnector" presStyleLbl="node1" presStyleIdx="0" presStyleCnt="2"/>
      <dgm:spPr/>
    </dgm:pt>
    <dgm:pt modelId="{02A0CDF2-3063-40F0-B9B8-333208D5BBDE}" type="pres">
      <dgm:prSet presAssocID="{42C59870-2A5C-42A2-B98A-3B2D301E6C9A}" presName="childShape" presStyleCnt="0"/>
      <dgm:spPr/>
    </dgm:pt>
    <dgm:pt modelId="{34A96B41-B0C6-4B8E-8402-442EC3DCD57F}" type="pres">
      <dgm:prSet presAssocID="{97EF5F7F-814B-4756-AEC5-01AD6BD08D14}" presName="Name13" presStyleLbl="parChTrans1D2" presStyleIdx="0" presStyleCnt="6"/>
      <dgm:spPr/>
    </dgm:pt>
    <dgm:pt modelId="{212B0480-0791-45E1-A0C3-4A2AAE601E24}" type="pres">
      <dgm:prSet presAssocID="{72A6BE83-0582-4C3C-B980-2EB322CCBEFA}" presName="childText" presStyleLbl="bgAcc1" presStyleIdx="0" presStyleCnt="6" custScaleX="149441">
        <dgm:presLayoutVars>
          <dgm:bulletEnabled val="1"/>
        </dgm:presLayoutVars>
      </dgm:prSet>
      <dgm:spPr/>
    </dgm:pt>
    <dgm:pt modelId="{26A10C5C-65E3-459A-9E74-EC1EE60F0129}" type="pres">
      <dgm:prSet presAssocID="{D9A0AAC5-68AC-4BED-B6F0-50435F2D3DDB}" presName="Name13" presStyleLbl="parChTrans1D2" presStyleIdx="1" presStyleCnt="6"/>
      <dgm:spPr/>
    </dgm:pt>
    <dgm:pt modelId="{85F0FFA0-085D-4E95-B92C-848BA10830EF}" type="pres">
      <dgm:prSet presAssocID="{80C32618-EE86-4F05-86EA-0E6815B2228D}" presName="childText" presStyleLbl="bgAcc1" presStyleIdx="1" presStyleCnt="6" custScaleX="148477">
        <dgm:presLayoutVars>
          <dgm:bulletEnabled val="1"/>
        </dgm:presLayoutVars>
      </dgm:prSet>
      <dgm:spPr/>
    </dgm:pt>
    <dgm:pt modelId="{6E057A35-F5CA-48C4-AF54-48ACFB0A83E0}" type="pres">
      <dgm:prSet presAssocID="{20879B29-B8FF-48E6-B6D0-9E5560DEF5EC}" presName="Name13" presStyleLbl="parChTrans1D2" presStyleIdx="2" presStyleCnt="6"/>
      <dgm:spPr/>
    </dgm:pt>
    <dgm:pt modelId="{90CFBFA3-7A7E-4C83-AB14-D7A78C70183E}" type="pres">
      <dgm:prSet presAssocID="{77483A53-0DC3-4955-949F-1C1DAF0DBAD4}" presName="childText" presStyleLbl="bgAcc1" presStyleIdx="2" presStyleCnt="6" custScaleX="148478">
        <dgm:presLayoutVars>
          <dgm:bulletEnabled val="1"/>
        </dgm:presLayoutVars>
      </dgm:prSet>
      <dgm:spPr/>
    </dgm:pt>
    <dgm:pt modelId="{3F6AE30E-5C4F-4944-A4E3-0F229014DF2C}" type="pres">
      <dgm:prSet presAssocID="{0C8CC214-6989-49E4-8648-D6C91EC2CF39}" presName="root" presStyleCnt="0"/>
      <dgm:spPr/>
    </dgm:pt>
    <dgm:pt modelId="{327C78A3-BF08-4FF8-B34A-1506D0EA4904}" type="pres">
      <dgm:prSet presAssocID="{0C8CC214-6989-49E4-8648-D6C91EC2CF39}" presName="rootComposite" presStyleCnt="0"/>
      <dgm:spPr/>
    </dgm:pt>
    <dgm:pt modelId="{FE067168-F50A-4599-9A73-8CBFF3C8560C}" type="pres">
      <dgm:prSet presAssocID="{0C8CC214-6989-49E4-8648-D6C91EC2CF39}" presName="rootText" presStyleLbl="node1" presStyleIdx="1" presStyleCnt="2" custScaleX="171460" custLinFactNeighborX="12" custLinFactNeighborY="-12060"/>
      <dgm:spPr/>
    </dgm:pt>
    <dgm:pt modelId="{07A1B918-FF72-484F-9F13-E6E5BDD95A82}" type="pres">
      <dgm:prSet presAssocID="{0C8CC214-6989-49E4-8648-D6C91EC2CF39}" presName="rootConnector" presStyleLbl="node1" presStyleIdx="1" presStyleCnt="2"/>
      <dgm:spPr/>
    </dgm:pt>
    <dgm:pt modelId="{DA0D50F1-EBDE-4156-86D3-478069089C63}" type="pres">
      <dgm:prSet presAssocID="{0C8CC214-6989-49E4-8648-D6C91EC2CF39}" presName="childShape" presStyleCnt="0"/>
      <dgm:spPr/>
    </dgm:pt>
    <dgm:pt modelId="{50D0A132-5ACC-474D-9D1B-792007BF4BA3}" type="pres">
      <dgm:prSet presAssocID="{4C7D3BE4-D37C-42AF-B40D-D2E9B0B35D56}" presName="Name13" presStyleLbl="parChTrans1D2" presStyleIdx="3" presStyleCnt="6"/>
      <dgm:spPr/>
    </dgm:pt>
    <dgm:pt modelId="{DF58D0F5-68D2-43F1-86EF-96E4C268550F}" type="pres">
      <dgm:prSet presAssocID="{DE8DCA56-0124-4699-A3CD-42CB1B5217FC}" presName="childText" presStyleLbl="bgAcc1" presStyleIdx="3" presStyleCnt="6" custScaleX="149395" custLinFactNeighborY="8052">
        <dgm:presLayoutVars>
          <dgm:bulletEnabled val="1"/>
        </dgm:presLayoutVars>
      </dgm:prSet>
      <dgm:spPr/>
    </dgm:pt>
    <dgm:pt modelId="{AFED8278-A02A-4599-91DA-93A8B58333DD}" type="pres">
      <dgm:prSet presAssocID="{524CED84-B92B-4CD9-820C-6716B7479F3B}" presName="Name13" presStyleLbl="parChTrans1D2" presStyleIdx="4" presStyleCnt="6"/>
      <dgm:spPr/>
    </dgm:pt>
    <dgm:pt modelId="{9B866DFF-C73A-41F7-A981-07EC35509062}" type="pres">
      <dgm:prSet presAssocID="{D42AAE41-67C4-4017-B7D1-4F76DA8CDE83}" presName="childText" presStyleLbl="bgAcc1" presStyleIdx="4" presStyleCnt="6" custScaleX="147720">
        <dgm:presLayoutVars>
          <dgm:bulletEnabled val="1"/>
        </dgm:presLayoutVars>
      </dgm:prSet>
      <dgm:spPr/>
    </dgm:pt>
    <dgm:pt modelId="{CE91BE65-E5D9-4DAC-86CD-404B69241BC0}" type="pres">
      <dgm:prSet presAssocID="{D4183AC7-2AE9-470B-B9F6-4608FEF115D3}" presName="Name13" presStyleLbl="parChTrans1D2" presStyleIdx="5" presStyleCnt="6"/>
      <dgm:spPr/>
    </dgm:pt>
    <dgm:pt modelId="{569E0A46-AC56-4A9E-A177-0F34B02B54E4}" type="pres">
      <dgm:prSet presAssocID="{296EAA6C-9A22-4F33-AA65-D25461B4F181}" presName="childText" presStyleLbl="bgAcc1" presStyleIdx="5" presStyleCnt="6" custScaleX="147290" custScaleY="101777">
        <dgm:presLayoutVars>
          <dgm:bulletEnabled val="1"/>
        </dgm:presLayoutVars>
      </dgm:prSet>
      <dgm:spPr/>
    </dgm:pt>
  </dgm:ptLst>
  <dgm:cxnLst>
    <dgm:cxn modelId="{963E5D00-78DD-46CD-9F36-E3F2AABF6180}" type="presOf" srcId="{80C32618-EE86-4F05-86EA-0E6815B2228D}" destId="{85F0FFA0-085D-4E95-B92C-848BA10830EF}" srcOrd="0" destOrd="0" presId="urn:microsoft.com/office/officeart/2005/8/layout/hierarchy3"/>
    <dgm:cxn modelId="{42A36B0A-DA0E-4D07-9484-FBD8A20E1473}" srcId="{0C8CC214-6989-49E4-8648-D6C91EC2CF39}" destId="{DE8DCA56-0124-4699-A3CD-42CB1B5217FC}" srcOrd="0" destOrd="0" parTransId="{4C7D3BE4-D37C-42AF-B40D-D2E9B0B35D56}" sibTransId="{52A5386B-5F9E-40DC-B7ED-1CB4694D2DFF}"/>
    <dgm:cxn modelId="{BE86431A-48F6-407E-BD44-971D83579400}" type="presOf" srcId="{0C8CC214-6989-49E4-8648-D6C91EC2CF39}" destId="{FE067168-F50A-4599-9A73-8CBFF3C8560C}" srcOrd="0" destOrd="0" presId="urn:microsoft.com/office/officeart/2005/8/layout/hierarchy3"/>
    <dgm:cxn modelId="{328D6C1E-C8B8-4ACF-9273-5561D6E6B676}" type="presOf" srcId="{D9A0AAC5-68AC-4BED-B6F0-50435F2D3DDB}" destId="{26A10C5C-65E3-459A-9E74-EC1EE60F0129}" srcOrd="0" destOrd="0" presId="urn:microsoft.com/office/officeart/2005/8/layout/hierarchy3"/>
    <dgm:cxn modelId="{10CAF81E-B1F0-40CC-BF81-B81816961556}" type="presOf" srcId="{D42AAE41-67C4-4017-B7D1-4F76DA8CDE83}" destId="{9B866DFF-C73A-41F7-A981-07EC35509062}" srcOrd="0" destOrd="0" presId="urn:microsoft.com/office/officeart/2005/8/layout/hierarchy3"/>
    <dgm:cxn modelId="{83A6B021-7608-4511-A99A-122F753CD388}" type="presOf" srcId="{DE8DCA56-0124-4699-A3CD-42CB1B5217FC}" destId="{DF58D0F5-68D2-43F1-86EF-96E4C268550F}" srcOrd="0" destOrd="0" presId="urn:microsoft.com/office/officeart/2005/8/layout/hierarchy3"/>
    <dgm:cxn modelId="{86E30C32-961B-4FF6-A70B-87DEBFC40137}" type="presOf" srcId="{20879B29-B8FF-48E6-B6D0-9E5560DEF5EC}" destId="{6E057A35-F5CA-48C4-AF54-48ACFB0A83E0}" srcOrd="0" destOrd="0" presId="urn:microsoft.com/office/officeart/2005/8/layout/hierarchy3"/>
    <dgm:cxn modelId="{A931184C-4270-451E-996F-79852C6913C0}" type="presOf" srcId="{77483A53-0DC3-4955-949F-1C1DAF0DBAD4}" destId="{90CFBFA3-7A7E-4C83-AB14-D7A78C70183E}" srcOrd="0" destOrd="0" presId="urn:microsoft.com/office/officeart/2005/8/layout/hierarchy3"/>
    <dgm:cxn modelId="{2BF4774C-5464-4B89-B210-02089166F91B}" srcId="{2EBF1AD4-0866-4ACD-9B4D-DE0BB908DF57}" destId="{0C8CC214-6989-49E4-8648-D6C91EC2CF39}" srcOrd="1" destOrd="0" parTransId="{955B425C-75D5-4E7F-8F10-96292308C6D6}" sibTransId="{0BA79EB8-8B60-455D-AFFA-2E79A41A7B82}"/>
    <dgm:cxn modelId="{7E20F64C-0310-4EA0-A04F-86CF143003AE}" srcId="{2EBF1AD4-0866-4ACD-9B4D-DE0BB908DF57}" destId="{42C59870-2A5C-42A2-B98A-3B2D301E6C9A}" srcOrd="0" destOrd="0" parTransId="{C0FD0900-B708-4BDD-946F-933F0B4A17C3}" sibTransId="{F1E5EFD0-1EFE-49BF-8190-59556964F9CA}"/>
    <dgm:cxn modelId="{F5641C79-54F7-4CBE-839A-06D4DB757C2D}" type="presOf" srcId="{97EF5F7F-814B-4756-AEC5-01AD6BD08D14}" destId="{34A96B41-B0C6-4B8E-8402-442EC3DCD57F}" srcOrd="0" destOrd="0" presId="urn:microsoft.com/office/officeart/2005/8/layout/hierarchy3"/>
    <dgm:cxn modelId="{957DF37A-FE0F-4A79-9C88-10477DAD2CD9}" type="presOf" srcId="{524CED84-B92B-4CD9-820C-6716B7479F3B}" destId="{AFED8278-A02A-4599-91DA-93A8B58333DD}" srcOrd="0" destOrd="0" presId="urn:microsoft.com/office/officeart/2005/8/layout/hierarchy3"/>
    <dgm:cxn modelId="{7F441785-B6EB-4489-909F-5D32E2ABAAF6}" srcId="{42C59870-2A5C-42A2-B98A-3B2D301E6C9A}" destId="{72A6BE83-0582-4C3C-B980-2EB322CCBEFA}" srcOrd="0" destOrd="0" parTransId="{97EF5F7F-814B-4756-AEC5-01AD6BD08D14}" sibTransId="{100F75D1-C2EF-45F6-97E7-C7E385A188D5}"/>
    <dgm:cxn modelId="{AFBDDA90-3275-4A14-BA11-37947953D735}" type="presOf" srcId="{42C59870-2A5C-42A2-B98A-3B2D301E6C9A}" destId="{67EACE19-03F8-44D2-9A6F-6A34468CBB34}" srcOrd="0" destOrd="0" presId="urn:microsoft.com/office/officeart/2005/8/layout/hierarchy3"/>
    <dgm:cxn modelId="{9A0F1191-3135-4E74-BAC7-EBABA704F301}" type="presOf" srcId="{42C59870-2A5C-42A2-B98A-3B2D301E6C9A}" destId="{6E201194-F59B-4B7B-8035-E06A4A5F7FF5}" srcOrd="1" destOrd="0" presId="urn:microsoft.com/office/officeart/2005/8/layout/hierarchy3"/>
    <dgm:cxn modelId="{045E3C94-D4A8-4CE7-8C21-05ED1DEB3B3E}" srcId="{0C8CC214-6989-49E4-8648-D6C91EC2CF39}" destId="{D42AAE41-67C4-4017-B7D1-4F76DA8CDE83}" srcOrd="1" destOrd="0" parTransId="{524CED84-B92B-4CD9-820C-6716B7479F3B}" sibTransId="{0EF9F5DF-2D04-4933-A279-2F1E6AE21820}"/>
    <dgm:cxn modelId="{7185A29D-4264-46AE-B8C3-C37B9CD8E24D}" type="presOf" srcId="{296EAA6C-9A22-4F33-AA65-D25461B4F181}" destId="{569E0A46-AC56-4A9E-A177-0F34B02B54E4}" srcOrd="0" destOrd="0" presId="urn:microsoft.com/office/officeart/2005/8/layout/hierarchy3"/>
    <dgm:cxn modelId="{71E718A2-A400-4E45-9EFF-0FE49232FD2B}" type="presOf" srcId="{2EBF1AD4-0866-4ACD-9B4D-DE0BB908DF57}" destId="{09DA9E63-88F4-4909-B2DC-20BBE80584BA}" srcOrd="0" destOrd="0" presId="urn:microsoft.com/office/officeart/2005/8/layout/hierarchy3"/>
    <dgm:cxn modelId="{A90657A2-378D-4DEF-B807-61479948ACBB}" type="presOf" srcId="{4C7D3BE4-D37C-42AF-B40D-D2E9B0B35D56}" destId="{50D0A132-5ACC-474D-9D1B-792007BF4BA3}" srcOrd="0" destOrd="0" presId="urn:microsoft.com/office/officeart/2005/8/layout/hierarchy3"/>
    <dgm:cxn modelId="{2710A9AC-AAC7-4E84-A371-1A3825EBC3DF}" type="presOf" srcId="{72A6BE83-0582-4C3C-B980-2EB322CCBEFA}" destId="{212B0480-0791-45E1-A0C3-4A2AAE601E24}" srcOrd="0" destOrd="0" presId="urn:microsoft.com/office/officeart/2005/8/layout/hierarchy3"/>
    <dgm:cxn modelId="{C64B55CF-A1F6-49C5-A3DA-9435F6444C77}" type="presOf" srcId="{D4183AC7-2AE9-470B-B9F6-4608FEF115D3}" destId="{CE91BE65-E5D9-4DAC-86CD-404B69241BC0}" srcOrd="0" destOrd="0" presId="urn:microsoft.com/office/officeart/2005/8/layout/hierarchy3"/>
    <dgm:cxn modelId="{0D8E8EDE-FEC1-49C9-A1D9-A07F450C5ECE}" srcId="{0C8CC214-6989-49E4-8648-D6C91EC2CF39}" destId="{296EAA6C-9A22-4F33-AA65-D25461B4F181}" srcOrd="2" destOrd="0" parTransId="{D4183AC7-2AE9-470B-B9F6-4608FEF115D3}" sibTransId="{17F26EB3-0FC1-4F27-9733-C101E92FD280}"/>
    <dgm:cxn modelId="{68CCCFE5-1E00-490D-AB8F-347746B6571D}" type="presOf" srcId="{0C8CC214-6989-49E4-8648-D6C91EC2CF39}" destId="{07A1B918-FF72-484F-9F13-E6E5BDD95A82}" srcOrd="1" destOrd="0" presId="urn:microsoft.com/office/officeart/2005/8/layout/hierarchy3"/>
    <dgm:cxn modelId="{92A290F2-4872-46D1-901D-63FCD4D86469}" srcId="{42C59870-2A5C-42A2-B98A-3B2D301E6C9A}" destId="{77483A53-0DC3-4955-949F-1C1DAF0DBAD4}" srcOrd="2" destOrd="0" parTransId="{20879B29-B8FF-48E6-B6D0-9E5560DEF5EC}" sibTransId="{7012ADD4-68AE-49BA-B05F-BB541337E048}"/>
    <dgm:cxn modelId="{8A7C93F9-628B-4CA9-9FB6-C624BDE3DC61}" srcId="{42C59870-2A5C-42A2-B98A-3B2D301E6C9A}" destId="{80C32618-EE86-4F05-86EA-0E6815B2228D}" srcOrd="1" destOrd="0" parTransId="{D9A0AAC5-68AC-4BED-B6F0-50435F2D3DDB}" sibTransId="{EC43E9FE-7D0E-4360-A26F-83A1B1FCEFCD}"/>
    <dgm:cxn modelId="{2AAF10F2-62F3-403B-AAE5-E207795728AD}" type="presParOf" srcId="{09DA9E63-88F4-4909-B2DC-20BBE80584BA}" destId="{2FB12835-ADFE-4ED3-B887-DD5907B70361}" srcOrd="0" destOrd="0" presId="urn:microsoft.com/office/officeart/2005/8/layout/hierarchy3"/>
    <dgm:cxn modelId="{B5F67EAB-79F6-4240-8729-59E5E20B3B43}" type="presParOf" srcId="{2FB12835-ADFE-4ED3-B887-DD5907B70361}" destId="{7326E6F7-F3A4-43D2-843D-5B1BEF38C19F}" srcOrd="0" destOrd="0" presId="urn:microsoft.com/office/officeart/2005/8/layout/hierarchy3"/>
    <dgm:cxn modelId="{6C75E3B2-CE7F-4A38-B14A-0D8B8B255F89}" type="presParOf" srcId="{7326E6F7-F3A4-43D2-843D-5B1BEF38C19F}" destId="{67EACE19-03F8-44D2-9A6F-6A34468CBB34}" srcOrd="0" destOrd="0" presId="urn:microsoft.com/office/officeart/2005/8/layout/hierarchy3"/>
    <dgm:cxn modelId="{FB371C46-68D9-4486-AA7C-9BF3DFA2A6BA}" type="presParOf" srcId="{7326E6F7-F3A4-43D2-843D-5B1BEF38C19F}" destId="{6E201194-F59B-4B7B-8035-E06A4A5F7FF5}" srcOrd="1" destOrd="0" presId="urn:microsoft.com/office/officeart/2005/8/layout/hierarchy3"/>
    <dgm:cxn modelId="{4AFA40D3-9CE7-4F08-9962-D389731502C4}" type="presParOf" srcId="{2FB12835-ADFE-4ED3-B887-DD5907B70361}" destId="{02A0CDF2-3063-40F0-B9B8-333208D5BBDE}" srcOrd="1" destOrd="0" presId="urn:microsoft.com/office/officeart/2005/8/layout/hierarchy3"/>
    <dgm:cxn modelId="{C215A710-3168-4676-A58D-122AA4CC1089}" type="presParOf" srcId="{02A0CDF2-3063-40F0-B9B8-333208D5BBDE}" destId="{34A96B41-B0C6-4B8E-8402-442EC3DCD57F}" srcOrd="0" destOrd="0" presId="urn:microsoft.com/office/officeart/2005/8/layout/hierarchy3"/>
    <dgm:cxn modelId="{91D0BB78-6C7E-402F-8F65-3E547C8C9691}" type="presParOf" srcId="{02A0CDF2-3063-40F0-B9B8-333208D5BBDE}" destId="{212B0480-0791-45E1-A0C3-4A2AAE601E24}" srcOrd="1" destOrd="0" presId="urn:microsoft.com/office/officeart/2005/8/layout/hierarchy3"/>
    <dgm:cxn modelId="{450E39EC-AAB5-49C1-8A2F-1DFC3A12A319}" type="presParOf" srcId="{02A0CDF2-3063-40F0-B9B8-333208D5BBDE}" destId="{26A10C5C-65E3-459A-9E74-EC1EE60F0129}" srcOrd="2" destOrd="0" presId="urn:microsoft.com/office/officeart/2005/8/layout/hierarchy3"/>
    <dgm:cxn modelId="{A96D9722-BBCD-4E66-98D1-957D18F49202}" type="presParOf" srcId="{02A0CDF2-3063-40F0-B9B8-333208D5BBDE}" destId="{85F0FFA0-085D-4E95-B92C-848BA10830EF}" srcOrd="3" destOrd="0" presId="urn:microsoft.com/office/officeart/2005/8/layout/hierarchy3"/>
    <dgm:cxn modelId="{FDE66D2D-8EF1-4973-BD8B-4DBEFF54A611}" type="presParOf" srcId="{02A0CDF2-3063-40F0-B9B8-333208D5BBDE}" destId="{6E057A35-F5CA-48C4-AF54-48ACFB0A83E0}" srcOrd="4" destOrd="0" presId="urn:microsoft.com/office/officeart/2005/8/layout/hierarchy3"/>
    <dgm:cxn modelId="{EFE77EA8-1687-4FAA-BB8D-86355BA8D68D}" type="presParOf" srcId="{02A0CDF2-3063-40F0-B9B8-333208D5BBDE}" destId="{90CFBFA3-7A7E-4C83-AB14-D7A78C70183E}" srcOrd="5" destOrd="0" presId="urn:microsoft.com/office/officeart/2005/8/layout/hierarchy3"/>
    <dgm:cxn modelId="{2DBF5D2C-ED23-41CD-9C65-63AD7BDD0CCE}" type="presParOf" srcId="{09DA9E63-88F4-4909-B2DC-20BBE80584BA}" destId="{3F6AE30E-5C4F-4944-A4E3-0F229014DF2C}" srcOrd="1" destOrd="0" presId="urn:microsoft.com/office/officeart/2005/8/layout/hierarchy3"/>
    <dgm:cxn modelId="{71DB9833-4F7A-4E44-B8E8-F429E5AA2C3E}" type="presParOf" srcId="{3F6AE30E-5C4F-4944-A4E3-0F229014DF2C}" destId="{327C78A3-BF08-4FF8-B34A-1506D0EA4904}" srcOrd="0" destOrd="0" presId="urn:microsoft.com/office/officeart/2005/8/layout/hierarchy3"/>
    <dgm:cxn modelId="{D3F8AB1A-C45E-4629-8B0B-A2E4DDCA9143}" type="presParOf" srcId="{327C78A3-BF08-4FF8-B34A-1506D0EA4904}" destId="{FE067168-F50A-4599-9A73-8CBFF3C8560C}" srcOrd="0" destOrd="0" presId="urn:microsoft.com/office/officeart/2005/8/layout/hierarchy3"/>
    <dgm:cxn modelId="{5B0EE1DC-A104-4979-8EFC-41526B0ED16A}" type="presParOf" srcId="{327C78A3-BF08-4FF8-B34A-1506D0EA4904}" destId="{07A1B918-FF72-484F-9F13-E6E5BDD95A82}" srcOrd="1" destOrd="0" presId="urn:microsoft.com/office/officeart/2005/8/layout/hierarchy3"/>
    <dgm:cxn modelId="{53B23007-22F4-43F6-8643-4D6203301D23}" type="presParOf" srcId="{3F6AE30E-5C4F-4944-A4E3-0F229014DF2C}" destId="{DA0D50F1-EBDE-4156-86D3-478069089C63}" srcOrd="1" destOrd="0" presId="urn:microsoft.com/office/officeart/2005/8/layout/hierarchy3"/>
    <dgm:cxn modelId="{2060FE8B-4E03-4E12-96C2-035CA7D0A38C}" type="presParOf" srcId="{DA0D50F1-EBDE-4156-86D3-478069089C63}" destId="{50D0A132-5ACC-474D-9D1B-792007BF4BA3}" srcOrd="0" destOrd="0" presId="urn:microsoft.com/office/officeart/2005/8/layout/hierarchy3"/>
    <dgm:cxn modelId="{7A7BE47A-4251-4451-B651-9876B4B2DA6C}" type="presParOf" srcId="{DA0D50F1-EBDE-4156-86D3-478069089C63}" destId="{DF58D0F5-68D2-43F1-86EF-96E4C268550F}" srcOrd="1" destOrd="0" presId="urn:microsoft.com/office/officeart/2005/8/layout/hierarchy3"/>
    <dgm:cxn modelId="{4DEBDF2A-4C0A-476D-9B70-F9990B7F5366}" type="presParOf" srcId="{DA0D50F1-EBDE-4156-86D3-478069089C63}" destId="{AFED8278-A02A-4599-91DA-93A8B58333DD}" srcOrd="2" destOrd="0" presId="urn:microsoft.com/office/officeart/2005/8/layout/hierarchy3"/>
    <dgm:cxn modelId="{CB41AC9B-8B1A-4F6F-932A-C009D2277A41}" type="presParOf" srcId="{DA0D50F1-EBDE-4156-86D3-478069089C63}" destId="{9B866DFF-C73A-41F7-A981-07EC35509062}" srcOrd="3" destOrd="0" presId="urn:microsoft.com/office/officeart/2005/8/layout/hierarchy3"/>
    <dgm:cxn modelId="{E2E7E1B4-A637-4872-A6AF-4B041AC10930}" type="presParOf" srcId="{DA0D50F1-EBDE-4156-86D3-478069089C63}" destId="{CE91BE65-E5D9-4DAC-86CD-404B69241BC0}" srcOrd="4" destOrd="0" presId="urn:microsoft.com/office/officeart/2005/8/layout/hierarchy3"/>
    <dgm:cxn modelId="{215DF56E-E148-4849-8B92-009BA95081B4}" type="presParOf" srcId="{DA0D50F1-EBDE-4156-86D3-478069089C63}" destId="{569E0A46-AC56-4A9E-A177-0F34B02B54E4}"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F3479AFE-4333-4F11-ACA9-7C5A6035B534}" type="doc">
      <dgm:prSet loTypeId="urn:microsoft.com/office/officeart/2005/8/layout/vList4" loCatId="list" qsTypeId="urn:microsoft.com/office/officeart/2005/8/quickstyle/simple2" qsCatId="simple" csTypeId="urn:microsoft.com/office/officeart/2005/8/colors/accent0_2" csCatId="mainScheme" phldr="1"/>
      <dgm:spPr/>
      <dgm:t>
        <a:bodyPr/>
        <a:lstStyle/>
        <a:p>
          <a:endParaRPr lang="nl-BE"/>
        </a:p>
      </dgm:t>
    </dgm:pt>
    <dgm:pt modelId="{20A4B1ED-5FEC-46CE-9BC7-C208DE988D7C}">
      <dgm:prSet phldrT="[Tekst]" custT="1"/>
      <dgm:spPr/>
      <dgm:t>
        <a:bodyPr/>
        <a:lstStyle/>
        <a:p>
          <a:r>
            <a:rPr lang="fr-BE" sz="2000"/>
            <a:t>Évitez les </a:t>
          </a:r>
          <a:r>
            <a:rPr lang="fr-BE" sz="2000" b="1"/>
            <a:t>contacts</a:t>
          </a:r>
          <a:r>
            <a:rPr lang="fr-BE" sz="2000"/>
            <a:t> inutiles</a:t>
          </a:r>
          <a:endParaRPr lang="nl-BE" sz="2000" b="1"/>
        </a:p>
      </dgm:t>
    </dgm:pt>
    <dgm:pt modelId="{4FED9D06-D633-4B06-B9CC-D86DCFD16EC9}" type="sibTrans" cxnId="{4637544A-7F3F-4100-9478-8E3C77AEB55A}">
      <dgm:prSet/>
      <dgm:spPr/>
      <dgm:t>
        <a:bodyPr/>
        <a:lstStyle/>
        <a:p>
          <a:endParaRPr lang="nl-BE"/>
        </a:p>
      </dgm:t>
    </dgm:pt>
    <dgm:pt modelId="{EED04E65-3CE7-4826-B103-4E661C2A6B35}" type="parTrans" cxnId="{4637544A-7F3F-4100-9478-8E3C77AEB55A}">
      <dgm:prSet/>
      <dgm:spPr/>
      <dgm:t>
        <a:bodyPr/>
        <a:lstStyle/>
        <a:p>
          <a:endParaRPr lang="nl-BE"/>
        </a:p>
      </dgm:t>
    </dgm:pt>
    <dgm:pt modelId="{193C85D0-C959-4CAC-9BCC-224B2252760B}">
      <dgm:prSet custT="1"/>
      <dgm:spPr/>
      <dgm:t>
        <a:bodyPr/>
        <a:lstStyle/>
        <a:p>
          <a:r>
            <a:rPr lang="fr-BE" sz="2000"/>
            <a:t>Porter des </a:t>
          </a:r>
          <a:r>
            <a:rPr lang="fr-BE" sz="2000" b="1"/>
            <a:t>vêtements de protection </a:t>
          </a:r>
          <a:r>
            <a:rPr lang="fr-BE" sz="2000"/>
            <a:t>+ les laver/remplacer régulièrement</a:t>
          </a:r>
          <a:endParaRPr lang="nl-BE" sz="2000"/>
        </a:p>
      </dgm:t>
    </dgm:pt>
    <dgm:pt modelId="{4AB9D13F-500F-4EAB-AF7D-B91F08BC3D01}" type="sibTrans" cxnId="{E0A4F5AB-D684-494F-B95A-EC8CA685FFBD}">
      <dgm:prSet/>
      <dgm:spPr/>
      <dgm:t>
        <a:bodyPr/>
        <a:lstStyle/>
        <a:p>
          <a:endParaRPr lang="nl-BE"/>
        </a:p>
      </dgm:t>
    </dgm:pt>
    <dgm:pt modelId="{6AE434C0-74FB-42B0-B4C7-39BD879F7CE1}" type="parTrans" cxnId="{E0A4F5AB-D684-494F-B95A-EC8CA685FFBD}">
      <dgm:prSet/>
      <dgm:spPr/>
      <dgm:t>
        <a:bodyPr/>
        <a:lstStyle/>
        <a:p>
          <a:endParaRPr lang="nl-BE"/>
        </a:p>
      </dgm:t>
    </dgm:pt>
    <dgm:pt modelId="{2B91E811-11A5-44B5-95F3-93F063C211F5}">
      <dgm:prSet custT="1"/>
      <dgm:spPr/>
      <dgm:t>
        <a:bodyPr/>
        <a:lstStyle/>
        <a:p>
          <a:r>
            <a:rPr lang="fr-BE" sz="2000"/>
            <a:t>Utilisez des </a:t>
          </a:r>
          <a:r>
            <a:rPr lang="fr-BE" sz="2000" b="1"/>
            <a:t>serviettes en papier </a:t>
          </a:r>
          <a:r>
            <a:rPr lang="fr-BE" sz="2000"/>
            <a:t>et une poubelle séparée</a:t>
          </a:r>
          <a:endParaRPr lang="nl-BE" sz="2000"/>
        </a:p>
      </dgm:t>
    </dgm:pt>
    <dgm:pt modelId="{2AD835B2-4980-49A0-B3C4-5816815395ED}" type="sibTrans" cxnId="{5F2A5F59-DEE8-4E76-B30B-5972757804FB}">
      <dgm:prSet/>
      <dgm:spPr/>
      <dgm:t>
        <a:bodyPr/>
        <a:lstStyle/>
        <a:p>
          <a:endParaRPr lang="nl-BE"/>
        </a:p>
      </dgm:t>
    </dgm:pt>
    <dgm:pt modelId="{304A91CB-09A9-4148-AC50-EACA8885A134}" type="parTrans" cxnId="{5F2A5F59-DEE8-4E76-B30B-5972757804FB}">
      <dgm:prSet/>
      <dgm:spPr/>
      <dgm:t>
        <a:bodyPr/>
        <a:lstStyle/>
        <a:p>
          <a:endParaRPr lang="nl-BE"/>
        </a:p>
      </dgm:t>
    </dgm:pt>
    <dgm:pt modelId="{E51A0BDC-602F-47E3-AC44-C5F7CEAE9443}">
      <dgm:prSet phldrT="[Tekst]" custT="1"/>
      <dgm:spPr/>
      <dgm:t>
        <a:bodyPr/>
        <a:lstStyle/>
        <a:p>
          <a:r>
            <a:rPr lang="fr-BE" sz="2000"/>
            <a:t>Portez des </a:t>
          </a:r>
          <a:r>
            <a:rPr lang="fr-BE" sz="2000" b="1"/>
            <a:t>gants en nitrile </a:t>
          </a:r>
          <a:r>
            <a:rPr lang="fr-BE" sz="2000"/>
            <a:t>ou une </a:t>
          </a:r>
          <a:r>
            <a:rPr lang="fr-BE" sz="2000" b="1"/>
            <a:t>crème protectrice</a:t>
          </a:r>
          <a:endParaRPr lang="nl-BE" sz="2000" b="1"/>
        </a:p>
      </dgm:t>
    </dgm:pt>
    <dgm:pt modelId="{ACA66AB1-04A3-4FA2-AF04-30EE42BC097B}" type="sibTrans" cxnId="{E6CE0258-BFB6-4C36-8B90-3D3A69E8BE98}">
      <dgm:prSet/>
      <dgm:spPr/>
      <dgm:t>
        <a:bodyPr/>
        <a:lstStyle/>
        <a:p>
          <a:endParaRPr lang="nl-BE"/>
        </a:p>
      </dgm:t>
    </dgm:pt>
    <dgm:pt modelId="{8C85E4CF-66E7-4B49-9BDB-5E702167E11F}" type="parTrans" cxnId="{E6CE0258-BFB6-4C36-8B90-3D3A69E8BE98}">
      <dgm:prSet/>
      <dgm:spPr/>
      <dgm:t>
        <a:bodyPr/>
        <a:lstStyle/>
        <a:p>
          <a:endParaRPr lang="nl-BE"/>
        </a:p>
      </dgm:t>
    </dgm:pt>
    <dgm:pt modelId="{0E9675B0-27BD-481C-8B31-9E94A0D8D49F}">
      <dgm:prSet phldrT="[Tekst]" custT="1"/>
      <dgm:spPr/>
      <dgm:t>
        <a:bodyPr/>
        <a:lstStyle/>
        <a:p>
          <a:r>
            <a:rPr lang="fr-BE" sz="2000"/>
            <a:t>Versez l'huile usagée </a:t>
          </a:r>
          <a:r>
            <a:rPr lang="fr-BE" sz="2000" b="1"/>
            <a:t>directement</a:t>
          </a:r>
          <a:r>
            <a:rPr lang="fr-BE" sz="2000"/>
            <a:t> dans un récipient de stockage approprié via une pompe</a:t>
          </a:r>
          <a:endParaRPr lang="nl-BE" sz="2000"/>
        </a:p>
      </dgm:t>
    </dgm:pt>
    <dgm:pt modelId="{966A1537-8AE5-4A2A-9D48-E1A7149038AD}" type="sibTrans" cxnId="{06FB347C-BBCC-4CD6-9FF3-18CF7346BE53}">
      <dgm:prSet/>
      <dgm:spPr/>
      <dgm:t>
        <a:bodyPr/>
        <a:lstStyle/>
        <a:p>
          <a:endParaRPr lang="nl-BE"/>
        </a:p>
      </dgm:t>
    </dgm:pt>
    <dgm:pt modelId="{76C44D5E-83F0-4F7B-9EE3-72A3724477AE}" type="parTrans" cxnId="{06FB347C-BBCC-4CD6-9FF3-18CF7346BE53}">
      <dgm:prSet/>
      <dgm:spPr/>
      <dgm:t>
        <a:bodyPr/>
        <a:lstStyle/>
        <a:p>
          <a:endParaRPr lang="nl-BE"/>
        </a:p>
      </dgm:t>
    </dgm:pt>
    <dgm:pt modelId="{F3B2A3D5-B256-4AE8-90D9-C11C3904FC50}" type="pres">
      <dgm:prSet presAssocID="{F3479AFE-4333-4F11-ACA9-7C5A6035B534}" presName="linear" presStyleCnt="0">
        <dgm:presLayoutVars>
          <dgm:dir/>
          <dgm:resizeHandles val="exact"/>
        </dgm:presLayoutVars>
      </dgm:prSet>
      <dgm:spPr/>
    </dgm:pt>
    <dgm:pt modelId="{A80E18FB-1CF7-45C8-A17F-0564E6191175}" type="pres">
      <dgm:prSet presAssocID="{20A4B1ED-5FEC-46CE-9BC7-C208DE988D7C}" presName="comp" presStyleCnt="0"/>
      <dgm:spPr/>
    </dgm:pt>
    <dgm:pt modelId="{40B98F79-57DC-4D38-8F64-C2D1DF2F406C}" type="pres">
      <dgm:prSet presAssocID="{20A4B1ED-5FEC-46CE-9BC7-C208DE988D7C}" presName="box" presStyleLbl="node1" presStyleIdx="0" presStyleCnt="5"/>
      <dgm:spPr/>
    </dgm:pt>
    <dgm:pt modelId="{AF5D9CB9-59EA-47FF-ADB3-4BC8A28A8F62}" type="pres">
      <dgm:prSet presAssocID="{20A4B1ED-5FEC-46CE-9BC7-C208DE988D7C}" presName="img" presStyleLbl="fgImgPlace1" presStyleIdx="0" presStyleCnt="5"/>
      <dgm:spPr>
        <a:blipFill>
          <a:blip xmlns:r="http://schemas.openxmlformats.org/officeDocument/2006/relationships" r:embed="rId1">
            <a:alphaModFix/>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t="-7000" b="-7000"/>
          </a:stretch>
        </a:blipFill>
      </dgm:spPr>
    </dgm:pt>
    <dgm:pt modelId="{A2B23FAA-1AC0-483D-91A2-F55E96DA0CD7}" type="pres">
      <dgm:prSet presAssocID="{20A4B1ED-5FEC-46CE-9BC7-C208DE988D7C}" presName="text" presStyleLbl="node1" presStyleIdx="0" presStyleCnt="5">
        <dgm:presLayoutVars>
          <dgm:bulletEnabled val="1"/>
        </dgm:presLayoutVars>
      </dgm:prSet>
      <dgm:spPr/>
    </dgm:pt>
    <dgm:pt modelId="{8DF3E69A-1FE3-484D-ABE1-2E497ED65670}" type="pres">
      <dgm:prSet presAssocID="{4FED9D06-D633-4B06-B9CC-D86DCFD16EC9}" presName="spacer" presStyleCnt="0"/>
      <dgm:spPr/>
    </dgm:pt>
    <dgm:pt modelId="{4AC97635-5C99-4B9B-A5C9-F1D039644E4A}" type="pres">
      <dgm:prSet presAssocID="{193C85D0-C959-4CAC-9BCC-224B2252760B}" presName="comp" presStyleCnt="0"/>
      <dgm:spPr/>
    </dgm:pt>
    <dgm:pt modelId="{CBEA087E-5D53-4CCA-9CC0-4828CC1F34E4}" type="pres">
      <dgm:prSet presAssocID="{193C85D0-C959-4CAC-9BCC-224B2252760B}" presName="box" presStyleLbl="node1" presStyleIdx="1" presStyleCnt="5"/>
      <dgm:spPr/>
    </dgm:pt>
    <dgm:pt modelId="{E225C924-805D-442D-8643-23390A2DB937}" type="pres">
      <dgm:prSet presAssocID="{193C85D0-C959-4CAC-9BCC-224B2252760B}" presName="img" presStyleLbl="fgImgPlac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3000" r="-3000"/>
          </a:stretch>
        </a:blipFill>
      </dgm:spPr>
      <dgm:extLst>
        <a:ext uri="{E40237B7-FDA0-4F09-8148-C483321AD2D9}">
          <dgm14:cNvPr xmlns:dgm14="http://schemas.microsoft.com/office/drawing/2010/diagram" id="0" name="" descr="Formeel shirt met effen opvulling"/>
        </a:ext>
      </dgm:extLst>
    </dgm:pt>
    <dgm:pt modelId="{141F984A-7C57-4042-ADAB-DF0C5699FC87}" type="pres">
      <dgm:prSet presAssocID="{193C85D0-C959-4CAC-9BCC-224B2252760B}" presName="text" presStyleLbl="node1" presStyleIdx="1" presStyleCnt="5">
        <dgm:presLayoutVars>
          <dgm:bulletEnabled val="1"/>
        </dgm:presLayoutVars>
      </dgm:prSet>
      <dgm:spPr/>
    </dgm:pt>
    <dgm:pt modelId="{ADB6FC3C-48A9-48D3-907D-9D1EA0DDD460}" type="pres">
      <dgm:prSet presAssocID="{4AB9D13F-500F-4EAB-AF7D-B91F08BC3D01}" presName="spacer" presStyleCnt="0"/>
      <dgm:spPr/>
    </dgm:pt>
    <dgm:pt modelId="{CA43C949-FBF3-488B-AC66-D1F7CA046847}" type="pres">
      <dgm:prSet presAssocID="{2B91E811-11A5-44B5-95F3-93F063C211F5}" presName="comp" presStyleCnt="0"/>
      <dgm:spPr/>
    </dgm:pt>
    <dgm:pt modelId="{BFC7F760-8A7B-434C-B5EC-F7F86B37F396}" type="pres">
      <dgm:prSet presAssocID="{2B91E811-11A5-44B5-95F3-93F063C211F5}" presName="box" presStyleLbl="node1" presStyleIdx="2" presStyleCnt="5"/>
      <dgm:spPr/>
    </dgm:pt>
    <dgm:pt modelId="{F22279BC-5861-4996-B495-460D01098B12}" type="pres">
      <dgm:prSet presAssocID="{2B91E811-11A5-44B5-95F3-93F063C211F5}" presName="img" presStyleLbl="fgImgPlace1" presStyleIdx="2" presStyleCnt="5"/>
      <dgm:spPr>
        <a:blipFill>
          <a:blip xmlns:r="http://schemas.openxmlformats.org/officeDocument/2006/relationships" r:embed="rId5">
            <a:alphaModFix/>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3000" r="-3000"/>
          </a:stretch>
        </a:blipFill>
      </dgm:spPr>
      <dgm:extLst>
        <a:ext uri="{E40237B7-FDA0-4F09-8148-C483321AD2D9}">
          <dgm14:cNvPr xmlns:dgm14="http://schemas.microsoft.com/office/drawing/2010/diagram" id="0" name="" descr="Handdoek met effen opvulling"/>
        </a:ext>
      </dgm:extLst>
    </dgm:pt>
    <dgm:pt modelId="{0A3B5F4D-5292-4E27-814F-E8F09D220BAE}" type="pres">
      <dgm:prSet presAssocID="{2B91E811-11A5-44B5-95F3-93F063C211F5}" presName="text" presStyleLbl="node1" presStyleIdx="2" presStyleCnt="5">
        <dgm:presLayoutVars>
          <dgm:bulletEnabled val="1"/>
        </dgm:presLayoutVars>
      </dgm:prSet>
      <dgm:spPr/>
    </dgm:pt>
    <dgm:pt modelId="{8250C592-D55A-46DE-B677-CA04731020B6}" type="pres">
      <dgm:prSet presAssocID="{2AD835B2-4980-49A0-B3C4-5816815395ED}" presName="spacer" presStyleCnt="0"/>
      <dgm:spPr/>
    </dgm:pt>
    <dgm:pt modelId="{D8B65CF1-EE83-4C8E-812C-65F529B212B3}" type="pres">
      <dgm:prSet presAssocID="{E51A0BDC-602F-47E3-AC44-C5F7CEAE9443}" presName="comp" presStyleCnt="0"/>
      <dgm:spPr/>
    </dgm:pt>
    <dgm:pt modelId="{5BBDB62E-5376-4BA5-A356-29AE1C46A0FE}" type="pres">
      <dgm:prSet presAssocID="{E51A0BDC-602F-47E3-AC44-C5F7CEAE9443}" presName="box" presStyleLbl="node1" presStyleIdx="3" presStyleCnt="5"/>
      <dgm:spPr/>
    </dgm:pt>
    <dgm:pt modelId="{B060FA98-4D03-4861-846E-AE5A16491352}" type="pres">
      <dgm:prSet presAssocID="{E51A0BDC-602F-47E3-AC44-C5F7CEAE9443}" presName="img" presStyleLbl="fgImgPlac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3000" r="-3000"/>
          </a:stretch>
        </a:blipFill>
      </dgm:spPr>
      <dgm:extLst>
        <a:ext uri="{E40237B7-FDA0-4F09-8148-C483321AD2D9}">
          <dgm14:cNvPr xmlns:dgm14="http://schemas.microsoft.com/office/drawing/2010/diagram" id="0" name="" descr="Gebarentaal met effen opvulling"/>
        </a:ext>
      </dgm:extLst>
    </dgm:pt>
    <dgm:pt modelId="{7A1016E3-7A36-495D-9F33-C728EA577ACF}" type="pres">
      <dgm:prSet presAssocID="{E51A0BDC-602F-47E3-AC44-C5F7CEAE9443}" presName="text" presStyleLbl="node1" presStyleIdx="3" presStyleCnt="5">
        <dgm:presLayoutVars>
          <dgm:bulletEnabled val="1"/>
        </dgm:presLayoutVars>
      </dgm:prSet>
      <dgm:spPr/>
    </dgm:pt>
    <dgm:pt modelId="{97BF0D67-24A6-4AE0-9008-46B27615074F}" type="pres">
      <dgm:prSet presAssocID="{ACA66AB1-04A3-4FA2-AF04-30EE42BC097B}" presName="spacer" presStyleCnt="0"/>
      <dgm:spPr/>
    </dgm:pt>
    <dgm:pt modelId="{2AF606F0-75CC-43B3-A715-E9B1BE58EE34}" type="pres">
      <dgm:prSet presAssocID="{0E9675B0-27BD-481C-8B31-9E94A0D8D49F}" presName="comp" presStyleCnt="0"/>
      <dgm:spPr/>
    </dgm:pt>
    <dgm:pt modelId="{376BA21F-1199-4910-8B0D-B15CBA3330E1}" type="pres">
      <dgm:prSet presAssocID="{0E9675B0-27BD-481C-8B31-9E94A0D8D49F}" presName="box" presStyleLbl="node1" presStyleIdx="4" presStyleCnt="5"/>
      <dgm:spPr/>
    </dgm:pt>
    <dgm:pt modelId="{43AB77C6-590E-4282-A008-4FD806C15A8C}" type="pres">
      <dgm:prSet presAssocID="{0E9675B0-27BD-481C-8B31-9E94A0D8D49F}" presName="img" presStyleLbl="fgImgPlac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3000" r="-3000"/>
          </a:stretch>
        </a:blipFill>
      </dgm:spPr>
      <dgm:extLst>
        <a:ext uri="{E40237B7-FDA0-4F09-8148-C483321AD2D9}">
          <dgm14:cNvPr xmlns:dgm14="http://schemas.microsoft.com/office/drawing/2010/diagram" id="0" name="" descr="Olievat met effen opvulling"/>
        </a:ext>
      </dgm:extLst>
    </dgm:pt>
    <dgm:pt modelId="{B1F925CB-5F5D-436D-A215-91B1E26E84C6}" type="pres">
      <dgm:prSet presAssocID="{0E9675B0-27BD-481C-8B31-9E94A0D8D49F}" presName="text" presStyleLbl="node1" presStyleIdx="4" presStyleCnt="5">
        <dgm:presLayoutVars>
          <dgm:bulletEnabled val="1"/>
        </dgm:presLayoutVars>
      </dgm:prSet>
      <dgm:spPr/>
    </dgm:pt>
  </dgm:ptLst>
  <dgm:cxnLst>
    <dgm:cxn modelId="{D3107B00-21E9-48C3-93E4-118FF614FC13}" type="presOf" srcId="{193C85D0-C959-4CAC-9BCC-224B2252760B}" destId="{141F984A-7C57-4042-ADAB-DF0C5699FC87}" srcOrd="1" destOrd="0" presId="urn:microsoft.com/office/officeart/2005/8/layout/vList4"/>
    <dgm:cxn modelId="{B07E8C66-B285-4868-9FDA-16B2CD1F31F6}" type="presOf" srcId="{2B91E811-11A5-44B5-95F3-93F063C211F5}" destId="{0A3B5F4D-5292-4E27-814F-E8F09D220BAE}" srcOrd="1" destOrd="0" presId="urn:microsoft.com/office/officeart/2005/8/layout/vList4"/>
    <dgm:cxn modelId="{4637544A-7F3F-4100-9478-8E3C77AEB55A}" srcId="{F3479AFE-4333-4F11-ACA9-7C5A6035B534}" destId="{20A4B1ED-5FEC-46CE-9BC7-C208DE988D7C}" srcOrd="0" destOrd="0" parTransId="{EED04E65-3CE7-4826-B103-4E661C2A6B35}" sibTransId="{4FED9D06-D633-4B06-B9CC-D86DCFD16EC9}"/>
    <dgm:cxn modelId="{A345B16E-7041-402D-B8E7-403D27C05EF3}" type="presOf" srcId="{E51A0BDC-602F-47E3-AC44-C5F7CEAE9443}" destId="{7A1016E3-7A36-495D-9F33-C728EA577ACF}" srcOrd="1" destOrd="0" presId="urn:microsoft.com/office/officeart/2005/8/layout/vList4"/>
    <dgm:cxn modelId="{B8B8C856-E54D-4493-9F35-A72D6B7553C3}" type="presOf" srcId="{E51A0BDC-602F-47E3-AC44-C5F7CEAE9443}" destId="{5BBDB62E-5376-4BA5-A356-29AE1C46A0FE}" srcOrd="0" destOrd="0" presId="urn:microsoft.com/office/officeart/2005/8/layout/vList4"/>
    <dgm:cxn modelId="{E6CE0258-BFB6-4C36-8B90-3D3A69E8BE98}" srcId="{F3479AFE-4333-4F11-ACA9-7C5A6035B534}" destId="{E51A0BDC-602F-47E3-AC44-C5F7CEAE9443}" srcOrd="3" destOrd="0" parTransId="{8C85E4CF-66E7-4B49-9BDB-5E702167E11F}" sibTransId="{ACA66AB1-04A3-4FA2-AF04-30EE42BC097B}"/>
    <dgm:cxn modelId="{5F2A5F59-DEE8-4E76-B30B-5972757804FB}" srcId="{F3479AFE-4333-4F11-ACA9-7C5A6035B534}" destId="{2B91E811-11A5-44B5-95F3-93F063C211F5}" srcOrd="2" destOrd="0" parTransId="{304A91CB-09A9-4148-AC50-EACA8885A134}" sibTransId="{2AD835B2-4980-49A0-B3C4-5816815395ED}"/>
    <dgm:cxn modelId="{B142D379-26A5-44C8-8E32-41D69100FC12}" type="presOf" srcId="{0E9675B0-27BD-481C-8B31-9E94A0D8D49F}" destId="{376BA21F-1199-4910-8B0D-B15CBA3330E1}" srcOrd="0" destOrd="0" presId="urn:microsoft.com/office/officeart/2005/8/layout/vList4"/>
    <dgm:cxn modelId="{06FB347C-BBCC-4CD6-9FF3-18CF7346BE53}" srcId="{F3479AFE-4333-4F11-ACA9-7C5A6035B534}" destId="{0E9675B0-27BD-481C-8B31-9E94A0D8D49F}" srcOrd="4" destOrd="0" parTransId="{76C44D5E-83F0-4F7B-9EE3-72A3724477AE}" sibTransId="{966A1537-8AE5-4A2A-9D48-E1A7149038AD}"/>
    <dgm:cxn modelId="{79A86B93-38D8-4885-A5E8-7F017F4735EC}" type="presOf" srcId="{20A4B1ED-5FEC-46CE-9BC7-C208DE988D7C}" destId="{A2B23FAA-1AC0-483D-91A2-F55E96DA0CD7}" srcOrd="1" destOrd="0" presId="urn:microsoft.com/office/officeart/2005/8/layout/vList4"/>
    <dgm:cxn modelId="{E0A4F5AB-D684-494F-B95A-EC8CA685FFBD}" srcId="{F3479AFE-4333-4F11-ACA9-7C5A6035B534}" destId="{193C85D0-C959-4CAC-9BCC-224B2252760B}" srcOrd="1" destOrd="0" parTransId="{6AE434C0-74FB-42B0-B4C7-39BD879F7CE1}" sibTransId="{4AB9D13F-500F-4EAB-AF7D-B91F08BC3D01}"/>
    <dgm:cxn modelId="{3B8EB0BE-E082-4C64-B5AB-82B7C0E27322}" type="presOf" srcId="{0E9675B0-27BD-481C-8B31-9E94A0D8D49F}" destId="{B1F925CB-5F5D-436D-A215-91B1E26E84C6}" srcOrd="1" destOrd="0" presId="urn:microsoft.com/office/officeart/2005/8/layout/vList4"/>
    <dgm:cxn modelId="{BB8E09D5-D308-4225-BF9B-AFED83676CC2}" type="presOf" srcId="{2B91E811-11A5-44B5-95F3-93F063C211F5}" destId="{BFC7F760-8A7B-434C-B5EC-F7F86B37F396}" srcOrd="0" destOrd="0" presId="urn:microsoft.com/office/officeart/2005/8/layout/vList4"/>
    <dgm:cxn modelId="{F968C2DC-E2F6-4D52-A1F9-D1343795B91C}" type="presOf" srcId="{20A4B1ED-5FEC-46CE-9BC7-C208DE988D7C}" destId="{40B98F79-57DC-4D38-8F64-C2D1DF2F406C}" srcOrd="0" destOrd="0" presId="urn:microsoft.com/office/officeart/2005/8/layout/vList4"/>
    <dgm:cxn modelId="{D64517FA-0C05-420A-93D1-32284B1EDE8E}" type="presOf" srcId="{F3479AFE-4333-4F11-ACA9-7C5A6035B534}" destId="{F3B2A3D5-B256-4AE8-90D9-C11C3904FC50}" srcOrd="0" destOrd="0" presId="urn:microsoft.com/office/officeart/2005/8/layout/vList4"/>
    <dgm:cxn modelId="{C5DC32FB-C251-4322-85B5-9AD9ABEEA600}" type="presOf" srcId="{193C85D0-C959-4CAC-9BCC-224B2252760B}" destId="{CBEA087E-5D53-4CCA-9CC0-4828CC1F34E4}" srcOrd="0" destOrd="0" presId="urn:microsoft.com/office/officeart/2005/8/layout/vList4"/>
    <dgm:cxn modelId="{242F3998-0EE9-4727-9457-56351F22A329}" type="presParOf" srcId="{F3B2A3D5-B256-4AE8-90D9-C11C3904FC50}" destId="{A80E18FB-1CF7-45C8-A17F-0564E6191175}" srcOrd="0" destOrd="0" presId="urn:microsoft.com/office/officeart/2005/8/layout/vList4"/>
    <dgm:cxn modelId="{5F33E56C-AD3D-4C78-97C9-AF7CD47139E4}" type="presParOf" srcId="{A80E18FB-1CF7-45C8-A17F-0564E6191175}" destId="{40B98F79-57DC-4D38-8F64-C2D1DF2F406C}" srcOrd="0" destOrd="0" presId="urn:microsoft.com/office/officeart/2005/8/layout/vList4"/>
    <dgm:cxn modelId="{2385BE3A-38BD-4D24-B7C0-466E174D964E}" type="presParOf" srcId="{A80E18FB-1CF7-45C8-A17F-0564E6191175}" destId="{AF5D9CB9-59EA-47FF-ADB3-4BC8A28A8F62}" srcOrd="1" destOrd="0" presId="urn:microsoft.com/office/officeart/2005/8/layout/vList4"/>
    <dgm:cxn modelId="{94819AD2-8F09-4994-B9C1-AE76931C21F8}" type="presParOf" srcId="{A80E18FB-1CF7-45C8-A17F-0564E6191175}" destId="{A2B23FAA-1AC0-483D-91A2-F55E96DA0CD7}" srcOrd="2" destOrd="0" presId="urn:microsoft.com/office/officeart/2005/8/layout/vList4"/>
    <dgm:cxn modelId="{791546BC-61B0-429C-9A0E-F314B65E916D}" type="presParOf" srcId="{F3B2A3D5-B256-4AE8-90D9-C11C3904FC50}" destId="{8DF3E69A-1FE3-484D-ABE1-2E497ED65670}" srcOrd="1" destOrd="0" presId="urn:microsoft.com/office/officeart/2005/8/layout/vList4"/>
    <dgm:cxn modelId="{1A0F042C-546B-4D9B-A33D-5924EA164959}" type="presParOf" srcId="{F3B2A3D5-B256-4AE8-90D9-C11C3904FC50}" destId="{4AC97635-5C99-4B9B-A5C9-F1D039644E4A}" srcOrd="2" destOrd="0" presId="urn:microsoft.com/office/officeart/2005/8/layout/vList4"/>
    <dgm:cxn modelId="{CDD806E6-C387-4AFA-B72F-5689862FCEA6}" type="presParOf" srcId="{4AC97635-5C99-4B9B-A5C9-F1D039644E4A}" destId="{CBEA087E-5D53-4CCA-9CC0-4828CC1F34E4}" srcOrd="0" destOrd="0" presId="urn:microsoft.com/office/officeart/2005/8/layout/vList4"/>
    <dgm:cxn modelId="{6ED1C807-802B-4B42-8B2E-CB95828078A9}" type="presParOf" srcId="{4AC97635-5C99-4B9B-A5C9-F1D039644E4A}" destId="{E225C924-805D-442D-8643-23390A2DB937}" srcOrd="1" destOrd="0" presId="urn:microsoft.com/office/officeart/2005/8/layout/vList4"/>
    <dgm:cxn modelId="{5FED5ACC-76BC-4411-B63D-AC80154059BF}" type="presParOf" srcId="{4AC97635-5C99-4B9B-A5C9-F1D039644E4A}" destId="{141F984A-7C57-4042-ADAB-DF0C5699FC87}" srcOrd="2" destOrd="0" presId="urn:microsoft.com/office/officeart/2005/8/layout/vList4"/>
    <dgm:cxn modelId="{ACB3B5B4-70ED-4045-80AD-F8AB8A4F5323}" type="presParOf" srcId="{F3B2A3D5-B256-4AE8-90D9-C11C3904FC50}" destId="{ADB6FC3C-48A9-48D3-907D-9D1EA0DDD460}" srcOrd="3" destOrd="0" presId="urn:microsoft.com/office/officeart/2005/8/layout/vList4"/>
    <dgm:cxn modelId="{DCAC6390-11D0-47AC-B5B7-C352B15D4003}" type="presParOf" srcId="{F3B2A3D5-B256-4AE8-90D9-C11C3904FC50}" destId="{CA43C949-FBF3-488B-AC66-D1F7CA046847}" srcOrd="4" destOrd="0" presId="urn:microsoft.com/office/officeart/2005/8/layout/vList4"/>
    <dgm:cxn modelId="{DB8278BB-3234-48E2-B381-0213252A7ECC}" type="presParOf" srcId="{CA43C949-FBF3-488B-AC66-D1F7CA046847}" destId="{BFC7F760-8A7B-434C-B5EC-F7F86B37F396}" srcOrd="0" destOrd="0" presId="urn:microsoft.com/office/officeart/2005/8/layout/vList4"/>
    <dgm:cxn modelId="{27030226-118A-49F6-B7EF-73BBB66F5D40}" type="presParOf" srcId="{CA43C949-FBF3-488B-AC66-D1F7CA046847}" destId="{F22279BC-5861-4996-B495-460D01098B12}" srcOrd="1" destOrd="0" presId="urn:microsoft.com/office/officeart/2005/8/layout/vList4"/>
    <dgm:cxn modelId="{90FB4416-D90E-46F1-9904-B838AAD6D4BD}" type="presParOf" srcId="{CA43C949-FBF3-488B-AC66-D1F7CA046847}" destId="{0A3B5F4D-5292-4E27-814F-E8F09D220BAE}" srcOrd="2" destOrd="0" presId="urn:microsoft.com/office/officeart/2005/8/layout/vList4"/>
    <dgm:cxn modelId="{FDF2935E-DD56-494C-914A-DD78ECB14E40}" type="presParOf" srcId="{F3B2A3D5-B256-4AE8-90D9-C11C3904FC50}" destId="{8250C592-D55A-46DE-B677-CA04731020B6}" srcOrd="5" destOrd="0" presId="urn:microsoft.com/office/officeart/2005/8/layout/vList4"/>
    <dgm:cxn modelId="{A246AEB1-5E62-440A-9420-ED1289F807FE}" type="presParOf" srcId="{F3B2A3D5-B256-4AE8-90D9-C11C3904FC50}" destId="{D8B65CF1-EE83-4C8E-812C-65F529B212B3}" srcOrd="6" destOrd="0" presId="urn:microsoft.com/office/officeart/2005/8/layout/vList4"/>
    <dgm:cxn modelId="{F5741B90-7840-4D9C-8982-B24419603045}" type="presParOf" srcId="{D8B65CF1-EE83-4C8E-812C-65F529B212B3}" destId="{5BBDB62E-5376-4BA5-A356-29AE1C46A0FE}" srcOrd="0" destOrd="0" presId="urn:microsoft.com/office/officeart/2005/8/layout/vList4"/>
    <dgm:cxn modelId="{8EA55F73-3384-448A-8B12-E8E6AD60311F}" type="presParOf" srcId="{D8B65CF1-EE83-4C8E-812C-65F529B212B3}" destId="{B060FA98-4D03-4861-846E-AE5A16491352}" srcOrd="1" destOrd="0" presId="urn:microsoft.com/office/officeart/2005/8/layout/vList4"/>
    <dgm:cxn modelId="{4AAC6241-ED10-4B8E-975D-80BEA4D0B2F7}" type="presParOf" srcId="{D8B65CF1-EE83-4C8E-812C-65F529B212B3}" destId="{7A1016E3-7A36-495D-9F33-C728EA577ACF}" srcOrd="2" destOrd="0" presId="urn:microsoft.com/office/officeart/2005/8/layout/vList4"/>
    <dgm:cxn modelId="{E8B65C2B-AA0B-4195-B8AD-08358D171FAD}" type="presParOf" srcId="{F3B2A3D5-B256-4AE8-90D9-C11C3904FC50}" destId="{97BF0D67-24A6-4AE0-9008-46B27615074F}" srcOrd="7" destOrd="0" presId="urn:microsoft.com/office/officeart/2005/8/layout/vList4"/>
    <dgm:cxn modelId="{A1A4304E-6A40-496A-B39F-E3A574EAAE50}" type="presParOf" srcId="{F3B2A3D5-B256-4AE8-90D9-C11C3904FC50}" destId="{2AF606F0-75CC-43B3-A715-E9B1BE58EE34}" srcOrd="8" destOrd="0" presId="urn:microsoft.com/office/officeart/2005/8/layout/vList4"/>
    <dgm:cxn modelId="{1DDB0F3E-B276-4320-9D5A-D17B04DBBBF2}" type="presParOf" srcId="{2AF606F0-75CC-43B3-A715-E9B1BE58EE34}" destId="{376BA21F-1199-4910-8B0D-B15CBA3330E1}" srcOrd="0" destOrd="0" presId="urn:microsoft.com/office/officeart/2005/8/layout/vList4"/>
    <dgm:cxn modelId="{A445B9E4-14A6-4076-B936-D627CB9A670A}" type="presParOf" srcId="{2AF606F0-75CC-43B3-A715-E9B1BE58EE34}" destId="{43AB77C6-590E-4282-A008-4FD806C15A8C}" srcOrd="1" destOrd="0" presId="urn:microsoft.com/office/officeart/2005/8/layout/vList4"/>
    <dgm:cxn modelId="{FEF2E8D0-0EBB-4951-9B7B-899CF53D17BE}" type="presParOf" srcId="{2AF606F0-75CC-43B3-A715-E9B1BE58EE34}" destId="{B1F925CB-5F5D-436D-A215-91B1E26E84C6}"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96E502-AB45-458E-A8BB-8A902356E580}">
      <dsp:nvSpPr>
        <dsp:cNvPr id="0" name=""/>
        <dsp:cNvSpPr/>
      </dsp:nvSpPr>
      <dsp:spPr>
        <a:xfrm>
          <a:off x="0" y="3988668"/>
          <a:ext cx="4062599" cy="872623"/>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fr-BE" sz="1500" kern="1200" err="1"/>
            <a:t>Valorlub</a:t>
          </a:r>
          <a:r>
            <a:rPr lang="fr-BE" sz="1500" kern="1200"/>
            <a:t> paie la prime au plus tard 20 jours après la demande</a:t>
          </a:r>
          <a:endParaRPr lang="nl-BE" sz="1500" kern="1200"/>
        </a:p>
      </dsp:txBody>
      <dsp:txXfrm>
        <a:off x="0" y="3988668"/>
        <a:ext cx="4062599" cy="872623"/>
      </dsp:txXfrm>
    </dsp:sp>
    <dsp:sp modelId="{49C6CBAB-4BCE-4164-9D48-E105E799C35E}">
      <dsp:nvSpPr>
        <dsp:cNvPr id="0" name=""/>
        <dsp:cNvSpPr/>
      </dsp:nvSpPr>
      <dsp:spPr>
        <a:xfrm rot="10800000">
          <a:off x="0" y="2659663"/>
          <a:ext cx="4062599" cy="1342094"/>
        </a:xfrm>
        <a:prstGeom prst="upArrowCallou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fr-BE" sz="1500" kern="1200"/>
            <a:t>Introduisez le code unique sur Valorlub.be à partir de la fin du mois d'avril de l'année suivante</a:t>
          </a:r>
          <a:endParaRPr lang="nl-BE" sz="1500" kern="1200"/>
        </a:p>
      </dsp:txBody>
      <dsp:txXfrm rot="10800000">
        <a:off x="0" y="2659663"/>
        <a:ext cx="4062599" cy="872052"/>
      </dsp:txXfrm>
    </dsp:sp>
    <dsp:sp modelId="{2AADC75C-F2CB-4CA6-8956-2DD4F0E81566}">
      <dsp:nvSpPr>
        <dsp:cNvPr id="0" name=""/>
        <dsp:cNvSpPr/>
      </dsp:nvSpPr>
      <dsp:spPr>
        <a:xfrm rot="10800000">
          <a:off x="0" y="1330658"/>
          <a:ext cx="4062599" cy="1342094"/>
        </a:xfrm>
        <a:prstGeom prst="upArrowCallou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fr-BE" sz="1500" kern="1200" err="1"/>
            <a:t>Valorlub</a:t>
          </a:r>
          <a:r>
            <a:rPr lang="fr-BE" sz="1500" kern="1200"/>
            <a:t> envoie un code unique</a:t>
          </a:r>
          <a:endParaRPr lang="nl-BE" sz="1500" kern="1200"/>
        </a:p>
      </dsp:txBody>
      <dsp:txXfrm rot="10800000">
        <a:off x="0" y="1330658"/>
        <a:ext cx="4062599" cy="872052"/>
      </dsp:txXfrm>
    </dsp:sp>
    <dsp:sp modelId="{D3996FD3-472A-44BA-8E6E-104554301F30}">
      <dsp:nvSpPr>
        <dsp:cNvPr id="0" name=""/>
        <dsp:cNvSpPr/>
      </dsp:nvSpPr>
      <dsp:spPr>
        <a:xfrm rot="10800000">
          <a:off x="0" y="2"/>
          <a:ext cx="4062599" cy="1342094"/>
        </a:xfrm>
        <a:prstGeom prst="upArrowCallou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fr-BE" sz="1500" kern="1200" dirty="0"/>
            <a:t>Collecte d'huiles usagées durant l’année en cours</a:t>
          </a:r>
          <a:endParaRPr lang="nl-BE" sz="1500" kern="1200" dirty="0"/>
        </a:p>
      </dsp:txBody>
      <dsp:txXfrm rot="10800000">
        <a:off x="0" y="2"/>
        <a:ext cx="4062599" cy="8720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91A628-8A01-4E9E-82B7-C60032BC6A6F}">
      <dsp:nvSpPr>
        <dsp:cNvPr id="0" name=""/>
        <dsp:cNvSpPr/>
      </dsp:nvSpPr>
      <dsp:spPr>
        <a:xfrm>
          <a:off x="2881" y="0"/>
          <a:ext cx="3899781" cy="73500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nl-NL" sz="2800" kern="1200"/>
            <a:t>2024</a:t>
          </a:r>
          <a:endParaRPr lang="nl-BE" sz="2800" kern="1200"/>
        </a:p>
      </dsp:txBody>
      <dsp:txXfrm>
        <a:off x="24409" y="21528"/>
        <a:ext cx="3856725" cy="691947"/>
      </dsp:txXfrm>
    </dsp:sp>
    <dsp:sp modelId="{9D1A7F50-EA77-4E8A-9406-FFE22C8D6186}">
      <dsp:nvSpPr>
        <dsp:cNvPr id="0" name=""/>
        <dsp:cNvSpPr/>
      </dsp:nvSpPr>
      <dsp:spPr>
        <a:xfrm>
          <a:off x="1440" y="804839"/>
          <a:ext cx="1871296" cy="735003"/>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nl-NL" sz="1900" kern="1200"/>
            <a:t>0 – 1000 </a:t>
          </a:r>
          <a:r>
            <a:rPr lang="nl-NL" sz="1900" kern="1200" err="1"/>
            <a:t>litres</a:t>
          </a:r>
          <a:endParaRPr lang="nl-BE" sz="1900" kern="1200"/>
        </a:p>
      </dsp:txBody>
      <dsp:txXfrm>
        <a:off x="22968" y="826367"/>
        <a:ext cx="1828240" cy="691947"/>
      </dsp:txXfrm>
    </dsp:sp>
    <dsp:sp modelId="{5845F584-81D2-410A-ABB9-7EAA3FC4B3CA}">
      <dsp:nvSpPr>
        <dsp:cNvPr id="0" name=""/>
        <dsp:cNvSpPr/>
      </dsp:nvSpPr>
      <dsp:spPr>
        <a:xfrm>
          <a:off x="1440" y="1608353"/>
          <a:ext cx="1871296" cy="735003"/>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nl-NL" sz="1900" kern="1200">
              <a:latin typeface="Calibri" panose="020F0502020204030204" pitchFamily="34" charset="0"/>
              <a:ea typeface="Calibri" panose="020F0502020204030204" pitchFamily="34" charset="0"/>
              <a:cs typeface="Calibri" panose="020F0502020204030204" pitchFamily="34" charset="0"/>
            </a:rPr>
            <a:t>€ </a:t>
          </a:r>
          <a:r>
            <a:rPr lang="nl-NL" sz="1900" kern="1200"/>
            <a:t>165</a:t>
          </a:r>
          <a:endParaRPr lang="nl-BE" sz="1900" kern="1200"/>
        </a:p>
      </dsp:txBody>
      <dsp:txXfrm>
        <a:off x="22968" y="1629881"/>
        <a:ext cx="1828240" cy="691947"/>
      </dsp:txXfrm>
    </dsp:sp>
    <dsp:sp modelId="{8896D0E1-A5E4-4BA6-AA5D-58057A20C638}">
      <dsp:nvSpPr>
        <dsp:cNvPr id="0" name=""/>
        <dsp:cNvSpPr/>
      </dsp:nvSpPr>
      <dsp:spPr>
        <a:xfrm>
          <a:off x="2029925" y="804839"/>
          <a:ext cx="1871296" cy="735003"/>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nl-NL" sz="1900" kern="1200"/>
            <a:t>1001 – 3500 </a:t>
          </a:r>
          <a:r>
            <a:rPr lang="nl-NL" sz="1900" kern="1200" err="1"/>
            <a:t>litres</a:t>
          </a:r>
          <a:endParaRPr lang="nl-BE" sz="1900" kern="1200"/>
        </a:p>
      </dsp:txBody>
      <dsp:txXfrm>
        <a:off x="2051453" y="826367"/>
        <a:ext cx="1828240" cy="691947"/>
      </dsp:txXfrm>
    </dsp:sp>
    <dsp:sp modelId="{3A1A28CA-9E6C-4456-94C1-33AB7851E0FE}">
      <dsp:nvSpPr>
        <dsp:cNvPr id="0" name=""/>
        <dsp:cNvSpPr/>
      </dsp:nvSpPr>
      <dsp:spPr>
        <a:xfrm>
          <a:off x="2029925" y="1608353"/>
          <a:ext cx="1871296" cy="735003"/>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nl-NL" sz="1900" kern="1200">
              <a:latin typeface="Calibri" panose="020F0502020204030204" pitchFamily="34" charset="0"/>
              <a:ea typeface="Calibri" panose="020F0502020204030204" pitchFamily="34" charset="0"/>
              <a:cs typeface="Calibri" panose="020F0502020204030204" pitchFamily="34" charset="0"/>
            </a:rPr>
            <a:t>€ </a:t>
          </a:r>
          <a:r>
            <a:rPr lang="nl-NL" sz="1900" kern="1200"/>
            <a:t>180</a:t>
          </a:r>
          <a:endParaRPr lang="nl-BE" sz="1900" kern="1200"/>
        </a:p>
      </dsp:txBody>
      <dsp:txXfrm>
        <a:off x="2051453" y="1629881"/>
        <a:ext cx="1828240" cy="69194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EACE19-03F8-44D2-9A6F-6A34468CBB34}">
      <dsp:nvSpPr>
        <dsp:cNvPr id="0" name=""/>
        <dsp:cNvSpPr/>
      </dsp:nvSpPr>
      <dsp:spPr>
        <a:xfrm>
          <a:off x="0" y="0"/>
          <a:ext cx="3561836" cy="1052359"/>
        </a:xfrm>
        <a:prstGeom prst="roundRect">
          <a:avLst>
            <a:gd name="adj" fmla="val 10000"/>
          </a:avLst>
        </a:prstGeom>
        <a:solidFill>
          <a:srgbClr val="AFCA15"/>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76200" rIns="114300" bIns="76200" numCol="1" spcCol="1270" anchor="ctr" anchorCtr="0">
          <a:noAutofit/>
        </a:bodyPr>
        <a:lstStyle/>
        <a:p>
          <a:pPr marL="0" lvl="0" indent="0" algn="ctr" defTabSz="2667000">
            <a:lnSpc>
              <a:spcPct val="90000"/>
            </a:lnSpc>
            <a:spcBef>
              <a:spcPct val="0"/>
            </a:spcBef>
            <a:spcAft>
              <a:spcPct val="35000"/>
            </a:spcAft>
            <a:buNone/>
          </a:pPr>
          <a:r>
            <a:rPr lang="nl-BE" sz="6000" kern="1200"/>
            <a:t>DO'S</a:t>
          </a:r>
        </a:p>
      </dsp:txBody>
      <dsp:txXfrm>
        <a:off x="30823" y="30823"/>
        <a:ext cx="3500190" cy="990713"/>
      </dsp:txXfrm>
    </dsp:sp>
    <dsp:sp modelId="{34A96B41-B0C6-4B8E-8402-442EC3DCD57F}">
      <dsp:nvSpPr>
        <dsp:cNvPr id="0" name=""/>
        <dsp:cNvSpPr/>
      </dsp:nvSpPr>
      <dsp:spPr>
        <a:xfrm>
          <a:off x="356183" y="1052359"/>
          <a:ext cx="356428" cy="934431"/>
        </a:xfrm>
        <a:custGeom>
          <a:avLst/>
          <a:gdLst/>
          <a:ahLst/>
          <a:cxnLst/>
          <a:rect l="0" t="0" r="0" b="0"/>
          <a:pathLst>
            <a:path>
              <a:moveTo>
                <a:pt x="0" y="0"/>
              </a:moveTo>
              <a:lnTo>
                <a:pt x="0" y="934431"/>
              </a:lnTo>
              <a:lnTo>
                <a:pt x="356428" y="934431"/>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12B0480-0791-45E1-A0C3-4A2AAE601E24}">
      <dsp:nvSpPr>
        <dsp:cNvPr id="0" name=""/>
        <dsp:cNvSpPr/>
      </dsp:nvSpPr>
      <dsp:spPr>
        <a:xfrm>
          <a:off x="712612" y="1460610"/>
          <a:ext cx="2516250" cy="1052359"/>
        </a:xfrm>
        <a:prstGeom prst="roundRect">
          <a:avLst>
            <a:gd name="adj" fmla="val 10000"/>
          </a:avLst>
        </a:prstGeom>
        <a:solidFill>
          <a:schemeClr val="accent3">
            <a:lumMod val="60000"/>
            <a:lumOff val="40000"/>
            <a:alpha val="9000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rtl="0">
            <a:lnSpc>
              <a:spcPct val="90000"/>
            </a:lnSpc>
            <a:spcBef>
              <a:spcPct val="0"/>
            </a:spcBef>
            <a:spcAft>
              <a:spcPct val="35000"/>
            </a:spcAft>
            <a:buSzPts val="1000"/>
            <a:buFont typeface="Symbol" panose="05050102010706020507" pitchFamily="18" charset="2"/>
            <a:buNone/>
          </a:pPr>
          <a:r>
            <a:rPr lang="fr-BE" sz="1500" kern="1200"/>
            <a:t>Les stocker dans un </a:t>
          </a:r>
          <a:r>
            <a:rPr lang="fr-BE" sz="1500" b="1" kern="1200"/>
            <a:t>récipient de stockage répondant à toutes les exigences légales (= conteneur)</a:t>
          </a:r>
          <a:r>
            <a:rPr lang="fr-BE" sz="1500" b="0" kern="1200"/>
            <a:t>.</a:t>
          </a:r>
          <a:endParaRPr lang="nl-BE" sz="1500" b="1" kern="1200" dirty="0"/>
        </a:p>
      </dsp:txBody>
      <dsp:txXfrm>
        <a:off x="743435" y="1491433"/>
        <a:ext cx="2454604" cy="990713"/>
      </dsp:txXfrm>
    </dsp:sp>
    <dsp:sp modelId="{26A10C5C-65E3-459A-9E74-EC1EE60F0129}">
      <dsp:nvSpPr>
        <dsp:cNvPr id="0" name=""/>
        <dsp:cNvSpPr/>
      </dsp:nvSpPr>
      <dsp:spPr>
        <a:xfrm>
          <a:off x="356183" y="1052359"/>
          <a:ext cx="356428" cy="2249880"/>
        </a:xfrm>
        <a:custGeom>
          <a:avLst/>
          <a:gdLst/>
          <a:ahLst/>
          <a:cxnLst/>
          <a:rect l="0" t="0" r="0" b="0"/>
          <a:pathLst>
            <a:path>
              <a:moveTo>
                <a:pt x="0" y="0"/>
              </a:moveTo>
              <a:lnTo>
                <a:pt x="0" y="2249880"/>
              </a:lnTo>
              <a:lnTo>
                <a:pt x="356428" y="224988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5F0FFA0-085D-4E95-B92C-848BA10830EF}">
      <dsp:nvSpPr>
        <dsp:cNvPr id="0" name=""/>
        <dsp:cNvSpPr/>
      </dsp:nvSpPr>
      <dsp:spPr>
        <a:xfrm>
          <a:off x="712612" y="2776060"/>
          <a:ext cx="2500018" cy="1052359"/>
        </a:xfrm>
        <a:prstGeom prst="roundRect">
          <a:avLst>
            <a:gd name="adj" fmla="val 10000"/>
          </a:avLst>
        </a:prstGeom>
        <a:solidFill>
          <a:schemeClr val="accent3">
            <a:lumMod val="60000"/>
            <a:lumOff val="40000"/>
            <a:alpha val="9000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SzPts val="1000"/>
            <a:buFont typeface="Symbol" panose="05050102010706020507" pitchFamily="18" charset="2"/>
            <a:buNone/>
          </a:pPr>
          <a:r>
            <a:rPr lang="fr-BE" sz="1500" kern="1200"/>
            <a:t>Les </a:t>
          </a:r>
          <a:r>
            <a:rPr lang="fr-BE" sz="1500" b="1" kern="1200"/>
            <a:t>séparer</a:t>
          </a:r>
          <a:r>
            <a:rPr lang="fr-BE" sz="1500" kern="1200"/>
            <a:t> des autres déchets.</a:t>
          </a:r>
          <a:endParaRPr lang="nl-BE" sz="1500" kern="1200"/>
        </a:p>
      </dsp:txBody>
      <dsp:txXfrm>
        <a:off x="743435" y="2806883"/>
        <a:ext cx="2438372" cy="990713"/>
      </dsp:txXfrm>
    </dsp:sp>
    <dsp:sp modelId="{6E057A35-F5CA-48C4-AF54-48ACFB0A83E0}">
      <dsp:nvSpPr>
        <dsp:cNvPr id="0" name=""/>
        <dsp:cNvSpPr/>
      </dsp:nvSpPr>
      <dsp:spPr>
        <a:xfrm>
          <a:off x="356183" y="1052359"/>
          <a:ext cx="356428" cy="3565329"/>
        </a:xfrm>
        <a:custGeom>
          <a:avLst/>
          <a:gdLst/>
          <a:ahLst/>
          <a:cxnLst/>
          <a:rect l="0" t="0" r="0" b="0"/>
          <a:pathLst>
            <a:path>
              <a:moveTo>
                <a:pt x="0" y="0"/>
              </a:moveTo>
              <a:lnTo>
                <a:pt x="0" y="3565329"/>
              </a:lnTo>
              <a:lnTo>
                <a:pt x="356428" y="3565329"/>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0CFBFA3-7A7E-4C83-AB14-D7A78C70183E}">
      <dsp:nvSpPr>
        <dsp:cNvPr id="0" name=""/>
        <dsp:cNvSpPr/>
      </dsp:nvSpPr>
      <dsp:spPr>
        <a:xfrm>
          <a:off x="712612" y="4091509"/>
          <a:ext cx="2500035" cy="1052359"/>
        </a:xfrm>
        <a:prstGeom prst="roundRect">
          <a:avLst>
            <a:gd name="adj" fmla="val 10000"/>
          </a:avLst>
        </a:prstGeom>
        <a:solidFill>
          <a:schemeClr val="accent3">
            <a:lumMod val="60000"/>
            <a:lumOff val="40000"/>
            <a:alpha val="9000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SzPts val="1000"/>
            <a:buFont typeface="Symbol" panose="05050102010706020507" pitchFamily="18" charset="2"/>
            <a:buNone/>
          </a:pPr>
          <a:r>
            <a:rPr lang="nl-BE" sz="1500" kern="1200" err="1"/>
            <a:t>Tenir</a:t>
          </a:r>
          <a:r>
            <a:rPr lang="nl-BE" sz="1500" kern="1200"/>
            <a:t> </a:t>
          </a:r>
          <a:r>
            <a:rPr lang="nl-BE" sz="1500" kern="1200" err="1"/>
            <a:t>votre</a:t>
          </a:r>
          <a:r>
            <a:rPr lang="nl-BE" sz="1500" kern="1200"/>
            <a:t> </a:t>
          </a:r>
          <a:r>
            <a:rPr lang="nl-BE" sz="1500" b="1" kern="1200" err="1"/>
            <a:t>registre</a:t>
          </a:r>
          <a:r>
            <a:rPr lang="nl-BE" sz="1500" b="1" kern="1200"/>
            <a:t> des </a:t>
          </a:r>
          <a:r>
            <a:rPr lang="nl-BE" sz="1500" b="1" kern="1200" err="1"/>
            <a:t>déchets</a:t>
          </a:r>
          <a:r>
            <a:rPr lang="nl-BE" sz="1500" b="1" kern="1200"/>
            <a:t> </a:t>
          </a:r>
          <a:r>
            <a:rPr lang="nl-BE" sz="1500" kern="1200"/>
            <a:t>à jour.</a:t>
          </a:r>
        </a:p>
      </dsp:txBody>
      <dsp:txXfrm>
        <a:off x="743435" y="4122332"/>
        <a:ext cx="2438389" cy="990713"/>
      </dsp:txXfrm>
    </dsp:sp>
    <dsp:sp modelId="{FE067168-F50A-4599-9A73-8CBFF3C8560C}">
      <dsp:nvSpPr>
        <dsp:cNvPr id="0" name=""/>
        <dsp:cNvSpPr/>
      </dsp:nvSpPr>
      <dsp:spPr>
        <a:xfrm>
          <a:off x="4088506" y="18246"/>
          <a:ext cx="3608751" cy="1052359"/>
        </a:xfrm>
        <a:prstGeom prst="roundRect">
          <a:avLst>
            <a:gd name="adj" fmla="val 10000"/>
          </a:avLst>
        </a:prstGeom>
        <a:solidFill>
          <a:srgbClr val="E52B51"/>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76200" rIns="114300" bIns="76200" numCol="1" spcCol="1270" anchor="ctr" anchorCtr="0">
          <a:noAutofit/>
        </a:bodyPr>
        <a:lstStyle/>
        <a:p>
          <a:pPr marL="0" lvl="0" indent="0" algn="ctr" defTabSz="2667000">
            <a:lnSpc>
              <a:spcPct val="90000"/>
            </a:lnSpc>
            <a:spcBef>
              <a:spcPct val="0"/>
            </a:spcBef>
            <a:spcAft>
              <a:spcPct val="35000"/>
            </a:spcAft>
            <a:buNone/>
          </a:pPr>
          <a:r>
            <a:rPr lang="nl-BE" sz="6000" kern="1200"/>
            <a:t>DON'TS</a:t>
          </a:r>
        </a:p>
      </dsp:txBody>
      <dsp:txXfrm>
        <a:off x="4119329" y="49069"/>
        <a:ext cx="3547105" cy="990713"/>
      </dsp:txXfrm>
    </dsp:sp>
    <dsp:sp modelId="{50D0A132-5ACC-474D-9D1B-792007BF4BA3}">
      <dsp:nvSpPr>
        <dsp:cNvPr id="0" name=""/>
        <dsp:cNvSpPr/>
      </dsp:nvSpPr>
      <dsp:spPr>
        <a:xfrm>
          <a:off x="4449381" y="1070606"/>
          <a:ext cx="360630" cy="1000920"/>
        </a:xfrm>
        <a:custGeom>
          <a:avLst/>
          <a:gdLst/>
          <a:ahLst/>
          <a:cxnLst/>
          <a:rect l="0" t="0" r="0" b="0"/>
          <a:pathLst>
            <a:path>
              <a:moveTo>
                <a:pt x="0" y="0"/>
              </a:moveTo>
              <a:lnTo>
                <a:pt x="0" y="1000920"/>
              </a:lnTo>
              <a:lnTo>
                <a:pt x="360630" y="10009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F58D0F5-68D2-43F1-86EF-96E4C268550F}">
      <dsp:nvSpPr>
        <dsp:cNvPr id="0" name=""/>
        <dsp:cNvSpPr/>
      </dsp:nvSpPr>
      <dsp:spPr>
        <a:xfrm>
          <a:off x="4810012" y="1545346"/>
          <a:ext cx="2515475" cy="1052359"/>
        </a:xfrm>
        <a:prstGeom prst="roundRect">
          <a:avLst>
            <a:gd name="adj" fmla="val 10000"/>
          </a:avLst>
        </a:prstGeom>
        <a:solidFill>
          <a:schemeClr val="accent2">
            <a:lumMod val="40000"/>
            <a:lumOff val="60000"/>
            <a:alpha val="9000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SzPts val="1000"/>
            <a:buFont typeface="Symbol" panose="05050102010706020507" pitchFamily="18" charset="2"/>
            <a:buNone/>
          </a:pPr>
          <a:r>
            <a:rPr lang="nl-BE" sz="2000" kern="1200"/>
            <a:t>Les </a:t>
          </a:r>
          <a:r>
            <a:rPr lang="nl-BE" sz="2000" kern="1200" err="1"/>
            <a:t>déverser</a:t>
          </a:r>
          <a:r>
            <a:rPr lang="nl-BE" sz="2000" kern="1200"/>
            <a:t>.</a:t>
          </a:r>
        </a:p>
      </dsp:txBody>
      <dsp:txXfrm>
        <a:off x="4840835" y="1576169"/>
        <a:ext cx="2453829" cy="990713"/>
      </dsp:txXfrm>
    </dsp:sp>
    <dsp:sp modelId="{AFED8278-A02A-4599-91DA-93A8B58333DD}">
      <dsp:nvSpPr>
        <dsp:cNvPr id="0" name=""/>
        <dsp:cNvSpPr/>
      </dsp:nvSpPr>
      <dsp:spPr>
        <a:xfrm>
          <a:off x="4449381" y="1070606"/>
          <a:ext cx="360630" cy="2231633"/>
        </a:xfrm>
        <a:custGeom>
          <a:avLst/>
          <a:gdLst/>
          <a:ahLst/>
          <a:cxnLst/>
          <a:rect l="0" t="0" r="0" b="0"/>
          <a:pathLst>
            <a:path>
              <a:moveTo>
                <a:pt x="0" y="0"/>
              </a:moveTo>
              <a:lnTo>
                <a:pt x="0" y="2231633"/>
              </a:lnTo>
              <a:lnTo>
                <a:pt x="360630" y="2231633"/>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866DFF-C73A-41F7-A981-07EC35509062}">
      <dsp:nvSpPr>
        <dsp:cNvPr id="0" name=""/>
        <dsp:cNvSpPr/>
      </dsp:nvSpPr>
      <dsp:spPr>
        <a:xfrm>
          <a:off x="4810012" y="2776060"/>
          <a:ext cx="2487272" cy="1052359"/>
        </a:xfrm>
        <a:prstGeom prst="roundRect">
          <a:avLst>
            <a:gd name="adj" fmla="val 10000"/>
          </a:avLst>
        </a:prstGeom>
        <a:solidFill>
          <a:schemeClr val="accent2">
            <a:lumMod val="40000"/>
            <a:lumOff val="60000"/>
            <a:alpha val="9000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SzPts val="1000"/>
            <a:buFont typeface="Symbol" panose="05050102010706020507" pitchFamily="18" charset="2"/>
            <a:buNone/>
          </a:pPr>
          <a:r>
            <a:rPr lang="nl-BE" sz="2000" kern="1200"/>
            <a:t>Les </a:t>
          </a:r>
          <a:r>
            <a:rPr lang="nl-BE" sz="2000" kern="1200" err="1"/>
            <a:t>brûler</a:t>
          </a:r>
          <a:r>
            <a:rPr lang="nl-BE" sz="2000" kern="1200"/>
            <a:t>.</a:t>
          </a:r>
        </a:p>
      </dsp:txBody>
      <dsp:txXfrm>
        <a:off x="4840835" y="2806883"/>
        <a:ext cx="2425626" cy="990713"/>
      </dsp:txXfrm>
    </dsp:sp>
    <dsp:sp modelId="{CE91BE65-E5D9-4DAC-86CD-404B69241BC0}">
      <dsp:nvSpPr>
        <dsp:cNvPr id="0" name=""/>
        <dsp:cNvSpPr/>
      </dsp:nvSpPr>
      <dsp:spPr>
        <a:xfrm>
          <a:off x="4449381" y="1070606"/>
          <a:ext cx="360630" cy="3556433"/>
        </a:xfrm>
        <a:custGeom>
          <a:avLst/>
          <a:gdLst/>
          <a:ahLst/>
          <a:cxnLst/>
          <a:rect l="0" t="0" r="0" b="0"/>
          <a:pathLst>
            <a:path>
              <a:moveTo>
                <a:pt x="0" y="0"/>
              </a:moveTo>
              <a:lnTo>
                <a:pt x="0" y="3556433"/>
              </a:lnTo>
              <a:lnTo>
                <a:pt x="360630" y="3556433"/>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69E0A46-AC56-4A9E-A177-0F34B02B54E4}">
      <dsp:nvSpPr>
        <dsp:cNvPr id="0" name=""/>
        <dsp:cNvSpPr/>
      </dsp:nvSpPr>
      <dsp:spPr>
        <a:xfrm>
          <a:off x="4810012" y="4091509"/>
          <a:ext cx="2480032" cy="1071059"/>
        </a:xfrm>
        <a:prstGeom prst="roundRect">
          <a:avLst>
            <a:gd name="adj" fmla="val 10000"/>
          </a:avLst>
        </a:prstGeom>
        <a:solidFill>
          <a:schemeClr val="accent2">
            <a:lumMod val="40000"/>
            <a:lumOff val="60000"/>
            <a:alpha val="9000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SzPts val="1000"/>
            <a:buFont typeface="Symbol" panose="05050102010706020507" pitchFamily="18" charset="2"/>
            <a:buNone/>
          </a:pPr>
          <a:r>
            <a:rPr lang="nl-BE" sz="2000" kern="1200"/>
            <a:t>Les </a:t>
          </a:r>
          <a:r>
            <a:rPr lang="nl-BE" sz="2000" kern="1200" err="1"/>
            <a:t>mélanger</a:t>
          </a:r>
          <a:r>
            <a:rPr lang="nl-BE" sz="2000" kern="1200"/>
            <a:t>.</a:t>
          </a:r>
        </a:p>
      </dsp:txBody>
      <dsp:txXfrm>
        <a:off x="4841382" y="4122879"/>
        <a:ext cx="2417292" cy="10083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B98F79-57DC-4D38-8F64-C2D1DF2F406C}">
      <dsp:nvSpPr>
        <dsp:cNvPr id="0" name=""/>
        <dsp:cNvSpPr/>
      </dsp:nvSpPr>
      <dsp:spPr>
        <a:xfrm>
          <a:off x="0" y="0"/>
          <a:ext cx="4532227" cy="1145231"/>
        </a:xfrm>
        <a:prstGeom prst="roundRect">
          <a:avLst>
            <a:gd name="adj" fmla="val 10000"/>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r-BE" sz="2000" kern="1200"/>
            <a:t>Évitez les </a:t>
          </a:r>
          <a:r>
            <a:rPr lang="fr-BE" sz="2000" b="1" kern="1200"/>
            <a:t>contacts</a:t>
          </a:r>
          <a:r>
            <a:rPr lang="fr-BE" sz="2000" kern="1200"/>
            <a:t> inutiles</a:t>
          </a:r>
          <a:endParaRPr lang="nl-BE" sz="2000" b="1" kern="1200"/>
        </a:p>
      </dsp:txBody>
      <dsp:txXfrm>
        <a:off x="1020968" y="0"/>
        <a:ext cx="3511258" cy="1145231"/>
      </dsp:txXfrm>
    </dsp:sp>
    <dsp:sp modelId="{AF5D9CB9-59EA-47FF-ADB3-4BC8A28A8F62}">
      <dsp:nvSpPr>
        <dsp:cNvPr id="0" name=""/>
        <dsp:cNvSpPr/>
      </dsp:nvSpPr>
      <dsp:spPr>
        <a:xfrm>
          <a:off x="114523" y="114523"/>
          <a:ext cx="906445" cy="916184"/>
        </a:xfrm>
        <a:prstGeom prst="roundRect">
          <a:avLst>
            <a:gd name="adj" fmla="val 10000"/>
          </a:avLst>
        </a:prstGeom>
        <a:blipFill>
          <a:blip xmlns:r="http://schemas.openxmlformats.org/officeDocument/2006/relationships" r:embed="rId1">
            <a:alphaModFix/>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t="-7000" b="-7000"/>
          </a:stretch>
        </a:blip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CBEA087E-5D53-4CCA-9CC0-4828CC1F34E4}">
      <dsp:nvSpPr>
        <dsp:cNvPr id="0" name=""/>
        <dsp:cNvSpPr/>
      </dsp:nvSpPr>
      <dsp:spPr>
        <a:xfrm>
          <a:off x="0" y="1259754"/>
          <a:ext cx="4532227" cy="1145231"/>
        </a:xfrm>
        <a:prstGeom prst="roundRect">
          <a:avLst>
            <a:gd name="adj" fmla="val 10000"/>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r-BE" sz="2000" kern="1200"/>
            <a:t>Porter des </a:t>
          </a:r>
          <a:r>
            <a:rPr lang="fr-BE" sz="2000" b="1" kern="1200"/>
            <a:t>vêtements de protection </a:t>
          </a:r>
          <a:r>
            <a:rPr lang="fr-BE" sz="2000" kern="1200"/>
            <a:t>+ les laver/remplacer régulièrement</a:t>
          </a:r>
          <a:endParaRPr lang="nl-BE" sz="2000" kern="1200"/>
        </a:p>
      </dsp:txBody>
      <dsp:txXfrm>
        <a:off x="1020968" y="1259754"/>
        <a:ext cx="3511258" cy="1145231"/>
      </dsp:txXfrm>
    </dsp:sp>
    <dsp:sp modelId="{E225C924-805D-442D-8643-23390A2DB937}">
      <dsp:nvSpPr>
        <dsp:cNvPr id="0" name=""/>
        <dsp:cNvSpPr/>
      </dsp:nvSpPr>
      <dsp:spPr>
        <a:xfrm>
          <a:off x="114523" y="1374277"/>
          <a:ext cx="906445" cy="916184"/>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3000" r="-3000"/>
          </a:stretch>
        </a:blip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BFC7F760-8A7B-434C-B5EC-F7F86B37F396}">
      <dsp:nvSpPr>
        <dsp:cNvPr id="0" name=""/>
        <dsp:cNvSpPr/>
      </dsp:nvSpPr>
      <dsp:spPr>
        <a:xfrm>
          <a:off x="0" y="2519508"/>
          <a:ext cx="4532227" cy="1145231"/>
        </a:xfrm>
        <a:prstGeom prst="roundRect">
          <a:avLst>
            <a:gd name="adj" fmla="val 10000"/>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r-BE" sz="2000" kern="1200"/>
            <a:t>Utilisez des </a:t>
          </a:r>
          <a:r>
            <a:rPr lang="fr-BE" sz="2000" b="1" kern="1200"/>
            <a:t>serviettes en papier </a:t>
          </a:r>
          <a:r>
            <a:rPr lang="fr-BE" sz="2000" kern="1200"/>
            <a:t>et une poubelle séparée</a:t>
          </a:r>
          <a:endParaRPr lang="nl-BE" sz="2000" kern="1200"/>
        </a:p>
      </dsp:txBody>
      <dsp:txXfrm>
        <a:off x="1020968" y="2519508"/>
        <a:ext cx="3511258" cy="1145231"/>
      </dsp:txXfrm>
    </dsp:sp>
    <dsp:sp modelId="{F22279BC-5861-4996-B495-460D01098B12}">
      <dsp:nvSpPr>
        <dsp:cNvPr id="0" name=""/>
        <dsp:cNvSpPr/>
      </dsp:nvSpPr>
      <dsp:spPr>
        <a:xfrm>
          <a:off x="114523" y="2634031"/>
          <a:ext cx="906445" cy="916184"/>
        </a:xfrm>
        <a:prstGeom prst="roundRect">
          <a:avLst>
            <a:gd name="adj" fmla="val 10000"/>
          </a:avLst>
        </a:prstGeom>
        <a:blipFill>
          <a:blip xmlns:r="http://schemas.openxmlformats.org/officeDocument/2006/relationships" r:embed="rId5">
            <a:alphaModFix/>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3000" r="-3000"/>
          </a:stretch>
        </a:blip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5BBDB62E-5376-4BA5-A356-29AE1C46A0FE}">
      <dsp:nvSpPr>
        <dsp:cNvPr id="0" name=""/>
        <dsp:cNvSpPr/>
      </dsp:nvSpPr>
      <dsp:spPr>
        <a:xfrm>
          <a:off x="0" y="3779262"/>
          <a:ext cx="4532227" cy="1145231"/>
        </a:xfrm>
        <a:prstGeom prst="roundRect">
          <a:avLst>
            <a:gd name="adj" fmla="val 10000"/>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r-BE" sz="2000" kern="1200"/>
            <a:t>Portez des </a:t>
          </a:r>
          <a:r>
            <a:rPr lang="fr-BE" sz="2000" b="1" kern="1200"/>
            <a:t>gants en nitrile </a:t>
          </a:r>
          <a:r>
            <a:rPr lang="fr-BE" sz="2000" kern="1200"/>
            <a:t>ou une </a:t>
          </a:r>
          <a:r>
            <a:rPr lang="fr-BE" sz="2000" b="1" kern="1200"/>
            <a:t>crème protectrice</a:t>
          </a:r>
          <a:endParaRPr lang="nl-BE" sz="2000" b="1" kern="1200"/>
        </a:p>
      </dsp:txBody>
      <dsp:txXfrm>
        <a:off x="1020968" y="3779262"/>
        <a:ext cx="3511258" cy="1145231"/>
      </dsp:txXfrm>
    </dsp:sp>
    <dsp:sp modelId="{B060FA98-4D03-4861-846E-AE5A16491352}">
      <dsp:nvSpPr>
        <dsp:cNvPr id="0" name=""/>
        <dsp:cNvSpPr/>
      </dsp:nvSpPr>
      <dsp:spPr>
        <a:xfrm>
          <a:off x="114523" y="3893785"/>
          <a:ext cx="906445" cy="916184"/>
        </a:xfrm>
        <a:prstGeom prst="roundRect">
          <a:avLst>
            <a:gd name="adj" fmla="val 10000"/>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3000" r="-3000"/>
          </a:stretch>
        </a:blip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376BA21F-1199-4910-8B0D-B15CBA3330E1}">
      <dsp:nvSpPr>
        <dsp:cNvPr id="0" name=""/>
        <dsp:cNvSpPr/>
      </dsp:nvSpPr>
      <dsp:spPr>
        <a:xfrm>
          <a:off x="0" y="5039016"/>
          <a:ext cx="4532227" cy="1145231"/>
        </a:xfrm>
        <a:prstGeom prst="roundRect">
          <a:avLst>
            <a:gd name="adj" fmla="val 10000"/>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r-BE" sz="2000" kern="1200"/>
            <a:t>Versez l'huile usagée </a:t>
          </a:r>
          <a:r>
            <a:rPr lang="fr-BE" sz="2000" b="1" kern="1200"/>
            <a:t>directement</a:t>
          </a:r>
          <a:r>
            <a:rPr lang="fr-BE" sz="2000" kern="1200"/>
            <a:t> dans un récipient de stockage approprié via une pompe</a:t>
          </a:r>
          <a:endParaRPr lang="nl-BE" sz="2000" kern="1200"/>
        </a:p>
      </dsp:txBody>
      <dsp:txXfrm>
        <a:off x="1020968" y="5039016"/>
        <a:ext cx="3511258" cy="1145231"/>
      </dsp:txXfrm>
    </dsp:sp>
    <dsp:sp modelId="{43AB77C6-590E-4282-A008-4FD806C15A8C}">
      <dsp:nvSpPr>
        <dsp:cNvPr id="0" name=""/>
        <dsp:cNvSpPr/>
      </dsp:nvSpPr>
      <dsp:spPr>
        <a:xfrm>
          <a:off x="114523" y="5153539"/>
          <a:ext cx="906445" cy="916184"/>
        </a:xfrm>
        <a:prstGeom prst="roundRect">
          <a:avLst>
            <a:gd name="adj" fmla="val 10000"/>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3000" r="-3000"/>
          </a:stretch>
        </a:blip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F92E0E-BE89-41A3-B25C-E46941A6DFCE}" type="datetimeFigureOut">
              <a:rPr lang="nl-BE" smtClean="0"/>
              <a:t>20/09/2024</a:t>
            </a:fld>
            <a:endParaRPr lang="nl-BE"/>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5A8F59E-7B8D-4735-9CD3-3995AD795B12}" type="slidenum">
              <a:rPr lang="nl-BE" smtClean="0"/>
              <a:t>‹nr.›</a:t>
            </a:fld>
            <a:endParaRPr lang="nl-BE"/>
          </a:p>
        </p:txBody>
      </p:sp>
    </p:spTree>
    <p:extLst>
      <p:ext uri="{BB962C8B-B14F-4D97-AF65-F5344CB8AC3E}">
        <p14:creationId xmlns:p14="http://schemas.microsoft.com/office/powerpoint/2010/main" val="3633339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irceline.be/fr/qualite-de-lair/mesures/particules-fines/history/bc_anmean_rioifdm"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youtube.com/watch?v=Y_-4S3Ys3us&amp;t=2s"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youtube.com/watch?v=eF8rowAHfuU"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ecosia.org/images?q=volkswagen%20kever&amp;addon=opensearch#id=B6D6833AA50F6D88B09F5C45E8C64AC341BA2EE6"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ecosia.org/images?q=fiat%20panda&amp;addon=opensearch#id=A55903CA691AEBDE0A159604F8108C08A32AEF31"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ecosia.org/images?q=elektrische%20tesla&amp;addon=opensearch#id=32FC3974D8486B0D27A1E28211B657F672054D42"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ecosia.org/images?q=%E2%80%A2%20Mercedes-Benz%20E-Klasse%3A&amp;addon=opensearch#id=B10D177DFD8F3D56B16B8B12AA6C4B9E76DE6918"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ecosia.org/images?addon=opensearch&amp;q=Ford+mustang+GT#id=C756E877453C15E9A329C36CD260EFF862020F02"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ecosia.org/images?q=Chevrolet%20Volt%20%28plug-in%20hybride%29&amp;addon=opensearch#id=19BEFC70BB94C1EDD613CF6043B72E0B59B6DDB3"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5A8F59E-7B8D-4735-9CD3-3995AD795B12}" type="slidenum">
              <a:rPr lang="nl-BE" smtClean="0"/>
              <a:t>1</a:t>
            </a:fld>
            <a:endParaRPr lang="nl-BE"/>
          </a:p>
        </p:txBody>
      </p:sp>
    </p:spTree>
    <p:extLst>
      <p:ext uri="{BB962C8B-B14F-4D97-AF65-F5344CB8AC3E}">
        <p14:creationId xmlns:p14="http://schemas.microsoft.com/office/powerpoint/2010/main" val="1650476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800" b="1" u="sng">
                <a:effectLst/>
                <a:latin typeface="Calibri" panose="020F0502020204030204" pitchFamily="34" charset="0"/>
                <a:ea typeface="Calibri" panose="020F0502020204030204" pitchFamily="34" charset="0"/>
                <a:cs typeface="Times New Roman" panose="02020603050405020304" pitchFamily="18" charset="0"/>
              </a:rPr>
              <a:t>À FAIRE :</a:t>
            </a:r>
          </a:p>
          <a:p>
            <a:pPr>
              <a:defRPr/>
            </a:pPr>
            <a:r>
              <a:rPr lang="fr-BE" dirty="0">
                <a:effectLst/>
              </a:rPr>
              <a:t>Tout utilisateur d'huiles usagées doit </a:t>
            </a:r>
            <a:r>
              <a:rPr lang="fr-BE" b="1" dirty="0">
                <a:effectLst/>
              </a:rPr>
              <a:t>obligatoirement</a:t>
            </a:r>
            <a:r>
              <a:rPr lang="fr-BE" dirty="0"/>
              <a:t> </a:t>
            </a:r>
            <a:r>
              <a:rPr lang="fr-BE" dirty="0">
                <a:effectLst/>
              </a:rPr>
              <a:t>les faire collecter par un </a:t>
            </a:r>
            <a:r>
              <a:rPr lang="fr-BE" b="1" dirty="0">
                <a:effectLst/>
              </a:rPr>
              <a:t>collecteur d'huiles usagées </a:t>
            </a:r>
            <a:r>
              <a:rPr lang="fr-BE" b="1" dirty="0"/>
              <a:t>homologué</a:t>
            </a:r>
            <a:r>
              <a:rPr lang="fr-BE" b="1" dirty="0">
                <a:effectLst/>
              </a:rPr>
              <a:t> </a:t>
            </a:r>
            <a:r>
              <a:rPr lang="fr-BE" dirty="0">
                <a:effectLst/>
              </a:rPr>
              <a:t>par </a:t>
            </a:r>
            <a:r>
              <a:rPr lang="fr-BE" b="1" dirty="0" err="1">
                <a:effectLst/>
              </a:rPr>
              <a:t>Valorlub</a:t>
            </a:r>
            <a:r>
              <a:rPr lang="fr-BE" dirty="0">
                <a:effectLst/>
              </a:rPr>
              <a:t>.</a:t>
            </a:r>
            <a:endParaRPr lang="fr-BE"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BE" sz="1800">
                <a:effectLst/>
                <a:latin typeface="Calibri" panose="020F0502020204030204" pitchFamily="34" charset="0"/>
                <a:ea typeface="Calibri" panose="020F0502020204030204" pitchFamily="34" charset="0"/>
                <a:cs typeface="Times New Roman" panose="02020603050405020304" pitchFamily="18" charset="0"/>
              </a:rPr>
              <a:t>Avantage : vous pouvez obtenir une </a:t>
            </a:r>
            <a:r>
              <a:rPr lang="fr-BE" sz="1800" b="1">
                <a:effectLst/>
                <a:latin typeface="Calibri" panose="020F0502020204030204" pitchFamily="34" charset="0"/>
                <a:ea typeface="Calibri" panose="020F0502020204030204" pitchFamily="34" charset="0"/>
                <a:cs typeface="Times New Roman" panose="02020603050405020304" pitchFamily="18" charset="0"/>
              </a:rPr>
              <a:t>prime</a:t>
            </a:r>
            <a:r>
              <a:rPr lang="fr-BE" sz="1800">
                <a:effectLst/>
                <a:latin typeface="Calibri" panose="020F0502020204030204" pitchFamily="34" charset="0"/>
                <a:ea typeface="Calibri" panose="020F0502020204030204" pitchFamily="34" charset="0"/>
                <a:cs typeface="Times New Roman" panose="02020603050405020304" pitchFamily="18" charset="0"/>
              </a:rPr>
              <a:t>. Si nécessaire, discutez du terme "prime" avec vos élèves.</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800" b="1" u="sng">
                <a:effectLst/>
                <a:latin typeface="Calibri" panose="020F0502020204030204" pitchFamily="34" charset="0"/>
                <a:ea typeface="Calibri" panose="020F0502020204030204" pitchFamily="34" charset="0"/>
                <a:cs typeface="Times New Roman" panose="02020603050405020304" pitchFamily="18" charset="0"/>
              </a:rPr>
              <a:t>À NE PAS FAIRE :</a:t>
            </a:r>
          </a:p>
          <a:p>
            <a:pPr algn="just">
              <a:lnSpc>
                <a:spcPct val="107000"/>
              </a:lnSpc>
              <a:spcAft>
                <a:spcPts val="800"/>
              </a:spcAft>
            </a:pPr>
            <a:r>
              <a:rPr lang="fr-BE" sz="1800" i="1">
                <a:effectLst/>
                <a:latin typeface="Calibri" panose="020F0502020204030204" pitchFamily="34" charset="0"/>
                <a:ea typeface="Calibri" panose="020F0502020204030204" pitchFamily="34" charset="0"/>
                <a:cs typeface="Times New Roman" panose="02020603050405020304" pitchFamily="18" charset="0"/>
              </a:rPr>
              <a:t>(texte tiré du document "informations générales pour l'enseignant", partie 2)</a:t>
            </a:r>
          </a:p>
          <a:p>
            <a:pPr algn="just">
              <a:lnSpc>
                <a:spcPct val="107000"/>
              </a:lnSpc>
              <a:spcAft>
                <a:spcPts val="800"/>
              </a:spcAft>
            </a:pPr>
            <a:r>
              <a:rPr lang="fr-BE" sz="1800">
                <a:effectLst/>
                <a:latin typeface="Calibri" panose="020F0502020204030204" pitchFamily="34" charset="0"/>
                <a:ea typeface="Calibri" panose="020F0502020204030204" pitchFamily="34" charset="0"/>
                <a:cs typeface="Times New Roman" panose="02020603050405020304" pitchFamily="18" charset="0"/>
              </a:rPr>
              <a:t>Plusieurs entreprises ont des huiles usagées comme produit résiduel et veulent s'en débarrasser. Dans le passé, la technologie et les connaissances nécessaires pour recycler les huiles usagées et les utiliser dans de nouveaux produits n'existaient pas. En conséquence, de nombreuses entreprises ont mal géré leurs huiles usagées et les ont traitées d'une manière qui a eu </a:t>
            </a:r>
            <a:r>
              <a:rPr lang="fr-BE" sz="1800" b="1">
                <a:effectLst/>
                <a:latin typeface="Calibri" panose="020F0502020204030204" pitchFamily="34" charset="0"/>
                <a:ea typeface="Calibri" panose="020F0502020204030204" pitchFamily="34" charset="0"/>
                <a:cs typeface="Times New Roman" panose="02020603050405020304" pitchFamily="18" charset="0"/>
              </a:rPr>
              <a:t>des effets néfastes sur l'environnement et sur leur propre santé.</a:t>
            </a:r>
            <a:r>
              <a:rPr lang="fr-BE" sz="1800">
                <a:effectLst/>
                <a:latin typeface="Calibri" panose="020F0502020204030204" pitchFamily="34" charset="0"/>
                <a:ea typeface="Calibri" panose="020F0502020204030204" pitchFamily="34" charset="0"/>
                <a:cs typeface="Times New Roman" panose="02020603050405020304" pitchFamily="18" charset="0"/>
              </a:rPr>
              <a:t> Exemples : les </a:t>
            </a:r>
            <a:r>
              <a:rPr lang="fr-BE" sz="1800" b="1">
                <a:effectLst/>
                <a:latin typeface="Calibri" panose="020F0502020204030204" pitchFamily="34" charset="0"/>
                <a:ea typeface="Calibri" panose="020F0502020204030204" pitchFamily="34" charset="0"/>
                <a:cs typeface="Times New Roman" panose="02020603050405020304" pitchFamily="18" charset="0"/>
              </a:rPr>
              <a:t>brûler ou les déverser dans les canalisations d'eau, les égouts ou le sol</a:t>
            </a:r>
            <a:r>
              <a:rPr lang="fr-BE" sz="1800">
                <a:effectLst/>
                <a:latin typeface="Calibri" panose="020F0502020204030204" pitchFamily="34" charset="0"/>
                <a:ea typeface="Calibri" panose="020F0502020204030204" pitchFamily="34" charset="0"/>
                <a:cs typeface="Times New Roman" panose="02020603050405020304" pitchFamily="18" charset="0"/>
              </a:rPr>
              <a:t>. Cela entraîne des problèmes environnementaux, même à partir de très petites quantités. Par exemple, un litre d'huile </a:t>
            </a:r>
            <a:r>
              <a:rPr lang="fr-BE" sz="1800" dirty="0">
                <a:effectLst/>
                <a:latin typeface="Calibri" panose="020F0502020204030204" pitchFamily="34" charset="0"/>
                <a:ea typeface="Calibri" panose="020F0502020204030204" pitchFamily="34" charset="0"/>
                <a:cs typeface="Times New Roman" panose="02020603050405020304" pitchFamily="18" charset="0"/>
              </a:rPr>
              <a:t>seulement </a:t>
            </a:r>
            <a:r>
              <a:rPr lang="fr-BE" sz="1800">
                <a:effectLst/>
                <a:latin typeface="Calibri" panose="020F0502020204030204" pitchFamily="34" charset="0"/>
                <a:ea typeface="Calibri" panose="020F0502020204030204" pitchFamily="34" charset="0"/>
                <a:cs typeface="Times New Roman" panose="02020603050405020304" pitchFamily="18" charset="0"/>
              </a:rPr>
              <a:t>peut recouvrir 1 000 m² d'eau, empêchant l'oxygénation de la vie marine pendant plusieurs années et rendant l'eau invivable.</a:t>
            </a:r>
          </a:p>
          <a:p>
            <a:pPr algn="just">
              <a:lnSpc>
                <a:spcPct val="107000"/>
              </a:lnSpc>
              <a:spcAft>
                <a:spcPts val="800"/>
              </a:spcAft>
            </a:pPr>
            <a:endParaRPr lang="fr-BE" sz="1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BE" sz="1800">
                <a:effectLst/>
                <a:latin typeface="Calibri" panose="020F0502020204030204" pitchFamily="34" charset="0"/>
                <a:ea typeface="Calibri" panose="020F0502020204030204" pitchFamily="34" charset="0"/>
                <a:cs typeface="Times New Roman" panose="02020603050405020304" pitchFamily="18" charset="0"/>
              </a:rPr>
              <a:t>Les affiches qui vous ont été envoyées par la poste et les vidéos que vous pouvez visionner via le QR-code sont des exemples de cette mauvaise gestion des huiles usagées.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a:p>
        </p:txBody>
      </p:sp>
      <p:sp>
        <p:nvSpPr>
          <p:cNvPr id="4" name="Tijdelijke aanduiding voor dianummer 3"/>
          <p:cNvSpPr>
            <a:spLocks noGrp="1"/>
          </p:cNvSpPr>
          <p:nvPr>
            <p:ph type="sldNum" sz="quarter" idx="5"/>
          </p:nvPr>
        </p:nvSpPr>
        <p:spPr/>
        <p:txBody>
          <a:bodyPr/>
          <a:lstStyle/>
          <a:p>
            <a:fld id="{A5A8F59E-7B8D-4735-9CD3-3995AD795B12}" type="slidenum">
              <a:rPr lang="nl-BE" smtClean="0"/>
              <a:t>10</a:t>
            </a:fld>
            <a:endParaRPr lang="nl-BE"/>
          </a:p>
        </p:txBody>
      </p:sp>
    </p:spTree>
    <p:extLst>
      <p:ext uri="{BB962C8B-B14F-4D97-AF65-F5344CB8AC3E}">
        <p14:creationId xmlns:p14="http://schemas.microsoft.com/office/powerpoint/2010/main" val="836922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fr-BE"/>
              <a:t>Résumé des raisons pour lesquelles vous souhaitez que les huiles usagées soient collectées.</a:t>
            </a:r>
            <a:endParaRPr lang="nl-BE"/>
          </a:p>
        </p:txBody>
      </p:sp>
      <p:sp>
        <p:nvSpPr>
          <p:cNvPr id="4" name="Tijdelijke aanduiding voor dianummer 3"/>
          <p:cNvSpPr>
            <a:spLocks noGrp="1"/>
          </p:cNvSpPr>
          <p:nvPr>
            <p:ph type="sldNum" sz="quarter" idx="5"/>
          </p:nvPr>
        </p:nvSpPr>
        <p:spPr/>
        <p:txBody>
          <a:bodyPr/>
          <a:lstStyle/>
          <a:p>
            <a:fld id="{A5A8F59E-7B8D-4735-9CD3-3995AD795B12}" type="slidenum">
              <a:rPr lang="nl-BE" smtClean="0"/>
              <a:t>11</a:t>
            </a:fld>
            <a:endParaRPr lang="nl-BE"/>
          </a:p>
        </p:txBody>
      </p:sp>
    </p:spTree>
    <p:extLst>
      <p:ext uri="{BB962C8B-B14F-4D97-AF65-F5344CB8AC3E}">
        <p14:creationId xmlns:p14="http://schemas.microsoft.com/office/powerpoint/2010/main" val="10813525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fr-BE"/>
              <a:t>Vous devez suivre ces 4 étapes lorsque vous êtes une entreprise qui souhaite faire collecter ses huiles usagées. </a:t>
            </a:r>
          </a:p>
          <a:p>
            <a:r>
              <a:rPr lang="fr-BE"/>
              <a:t>La façon dont vous obtenez la prime est présentée sur la diapositive suivante.</a:t>
            </a:r>
            <a:endParaRPr lang="nl-BE"/>
          </a:p>
        </p:txBody>
      </p:sp>
      <p:sp>
        <p:nvSpPr>
          <p:cNvPr id="4" name="Tijdelijke aanduiding voor dianummer 3"/>
          <p:cNvSpPr>
            <a:spLocks noGrp="1"/>
          </p:cNvSpPr>
          <p:nvPr>
            <p:ph type="sldNum" sz="quarter" idx="5"/>
          </p:nvPr>
        </p:nvSpPr>
        <p:spPr/>
        <p:txBody>
          <a:bodyPr/>
          <a:lstStyle/>
          <a:p>
            <a:fld id="{A5A8F59E-7B8D-4735-9CD3-3995AD795B12}" type="slidenum">
              <a:rPr lang="nl-BE" smtClean="0"/>
              <a:t>12</a:t>
            </a:fld>
            <a:endParaRPr lang="nl-BE"/>
          </a:p>
        </p:txBody>
      </p:sp>
    </p:spTree>
    <p:extLst>
      <p:ext uri="{BB962C8B-B14F-4D97-AF65-F5344CB8AC3E}">
        <p14:creationId xmlns:p14="http://schemas.microsoft.com/office/powerpoint/2010/main" val="17962541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u="sng"/>
              <a:t>€ 165 - 180: </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1800">
                <a:effectLst/>
                <a:latin typeface="Calibri" panose="020F0502020204030204" pitchFamily="34" charset="0"/>
                <a:ea typeface="Calibri" panose="020F0502020204030204" pitchFamily="34" charset="0"/>
                <a:cs typeface="Times New Roman" panose="02020603050405020304" pitchFamily="18" charset="0"/>
              </a:rPr>
              <a:t>Ce montant peut varier d'une année à l'autre, car il dépend des quantités et des types d'huiles, des conditions du marché des huiles usagées et de la méthode de collecte. </a:t>
            </a:r>
            <a:r>
              <a:rPr lang="fr-BE" sz="1800" i="1">
                <a:effectLst/>
                <a:latin typeface="Calibri" panose="020F0502020204030204" pitchFamily="34" charset="0"/>
                <a:ea typeface="Calibri" panose="020F0502020204030204" pitchFamily="34" charset="0"/>
                <a:cs typeface="Times New Roman" panose="02020603050405020304" pitchFamily="18" charset="0"/>
              </a:rPr>
              <a:t>Par exemple, en 2024, le montant forfaitaire pour les collectes de 0 à 1000 litres est de 165 € et de 1001 à 3500 litres de 180 €.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800" i="1">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BE" sz="1800" b="1" u="sng"/>
              <a:t>QUE FAUT-IL FAIRE POUR OBTENIR LA PRIME VALORLUB ?</a:t>
            </a:r>
          </a:p>
          <a:p>
            <a:r>
              <a:rPr lang="fr-BE"/>
              <a:t>Vous n'avez presque rien à faire vous-même : le collecteur transmet les données à </a:t>
            </a:r>
            <a:r>
              <a:rPr lang="fr-BE" err="1"/>
              <a:t>Valorlub</a:t>
            </a:r>
            <a:r>
              <a:rPr lang="fr-BE"/>
              <a:t> </a:t>
            </a:r>
            <a:r>
              <a:rPr lang="nl-BE" sz="120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fr-BE"/>
              <a:t> </a:t>
            </a:r>
            <a:r>
              <a:rPr lang="fr-BE" err="1"/>
              <a:t>Valorlub</a:t>
            </a:r>
            <a:r>
              <a:rPr lang="fr-BE"/>
              <a:t> vous donne un </a:t>
            </a:r>
            <a:r>
              <a:rPr lang="fr-BE" b="1"/>
              <a:t>code unique </a:t>
            </a:r>
            <a:r>
              <a:rPr lang="fr-BE"/>
              <a:t>+ un lien pour vous connecter au site web de </a:t>
            </a:r>
            <a:r>
              <a:rPr lang="fr-BE" err="1"/>
              <a:t>Valorlub</a:t>
            </a:r>
            <a:r>
              <a:rPr lang="fr-BE"/>
              <a:t> </a:t>
            </a:r>
            <a:r>
              <a:rPr lang="nl-BE" sz="120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fr-BE"/>
              <a:t> </a:t>
            </a:r>
            <a:r>
              <a:rPr lang="fr-BE" err="1"/>
              <a:t>Valorlub</a:t>
            </a:r>
            <a:r>
              <a:rPr lang="fr-BE"/>
              <a:t> paie la prime.</a:t>
            </a:r>
          </a:p>
          <a:p>
            <a:r>
              <a:rPr lang="fr-BE"/>
              <a:t>Les primes pour les collectes d'huiles usagées de l'année en cours peuvent être demandées à l'aide de votre code unique à partir de la fin du mois d'avril de l'année suivante et sont payées l'année même de la demande.</a:t>
            </a:r>
            <a:endParaRPr lang="nl-BE"/>
          </a:p>
        </p:txBody>
      </p:sp>
      <p:sp>
        <p:nvSpPr>
          <p:cNvPr id="4" name="Tijdelijke aanduiding voor dianummer 3"/>
          <p:cNvSpPr>
            <a:spLocks noGrp="1"/>
          </p:cNvSpPr>
          <p:nvPr>
            <p:ph type="sldNum" sz="quarter" idx="5"/>
          </p:nvPr>
        </p:nvSpPr>
        <p:spPr/>
        <p:txBody>
          <a:bodyPr/>
          <a:lstStyle/>
          <a:p>
            <a:fld id="{A5A8F59E-7B8D-4735-9CD3-3995AD795B12}" type="slidenum">
              <a:rPr lang="nl-BE" smtClean="0"/>
              <a:t>13</a:t>
            </a:fld>
            <a:endParaRPr lang="nl-BE"/>
          </a:p>
        </p:txBody>
      </p:sp>
    </p:spTree>
    <p:extLst>
      <p:ext uri="{BB962C8B-B14F-4D97-AF65-F5344CB8AC3E}">
        <p14:creationId xmlns:p14="http://schemas.microsoft.com/office/powerpoint/2010/main" val="3889326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fr-BE"/>
              <a:t>Voici les conditions que vous et vos huiles usagées devez remplir pour obtenir une prime.</a:t>
            </a:r>
          </a:p>
          <a:p>
            <a:r>
              <a:rPr lang="fr-BE"/>
              <a:t>Veuillez noter que vous n'obtiendrez pas de </a:t>
            </a:r>
            <a:r>
              <a:rPr lang="fr-BE" dirty="0"/>
              <a:t>prime </a:t>
            </a:r>
            <a:r>
              <a:rPr lang="fr-BE"/>
              <a:t>de </a:t>
            </a:r>
            <a:r>
              <a:rPr lang="fr-BE" err="1"/>
              <a:t>Valorlub</a:t>
            </a:r>
            <a:r>
              <a:rPr lang="fr-BE"/>
              <a:t> pour la collecte d'huile de transformateur</a:t>
            </a:r>
            <a:r>
              <a:rPr lang="fr-BE" dirty="0"/>
              <a:t>..</a:t>
            </a:r>
            <a:r>
              <a:rPr lang="fr-BE"/>
              <a:t> En effet, il s'agit d'une huile de qualité supérieure pour laquelle il faut payer les entreprises de collecte.</a:t>
            </a:r>
            <a:endParaRPr lang="nl-BE" dirty="0">
              <a:ea typeface="Calibri"/>
              <a:cs typeface="Calibri"/>
            </a:endParaRPr>
          </a:p>
        </p:txBody>
      </p:sp>
      <p:sp>
        <p:nvSpPr>
          <p:cNvPr id="4" name="Tijdelijke aanduiding voor dianummer 3"/>
          <p:cNvSpPr>
            <a:spLocks noGrp="1"/>
          </p:cNvSpPr>
          <p:nvPr>
            <p:ph type="sldNum" sz="quarter" idx="5"/>
          </p:nvPr>
        </p:nvSpPr>
        <p:spPr/>
        <p:txBody>
          <a:bodyPr/>
          <a:lstStyle/>
          <a:p>
            <a:fld id="{A5A8F59E-7B8D-4735-9CD3-3995AD795B12}" type="slidenum">
              <a:rPr lang="nl-BE" smtClean="0"/>
              <a:t>14</a:t>
            </a:fld>
            <a:endParaRPr lang="nl-BE"/>
          </a:p>
        </p:txBody>
      </p:sp>
    </p:spTree>
    <p:extLst>
      <p:ext uri="{BB962C8B-B14F-4D97-AF65-F5344CB8AC3E}">
        <p14:creationId xmlns:p14="http://schemas.microsoft.com/office/powerpoint/2010/main" val="16660439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5A8F59E-7B8D-4735-9CD3-3995AD795B12}" type="slidenum">
              <a:rPr lang="nl-BE" smtClean="0"/>
              <a:t>15</a:t>
            </a:fld>
            <a:endParaRPr lang="nl-BE"/>
          </a:p>
        </p:txBody>
      </p:sp>
    </p:spTree>
    <p:extLst>
      <p:ext uri="{BB962C8B-B14F-4D97-AF65-F5344CB8AC3E}">
        <p14:creationId xmlns:p14="http://schemas.microsoft.com/office/powerpoint/2010/main" val="15009111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800"/>
              <a:t>Source image : </a:t>
            </a:r>
            <a:r>
              <a:rPr lang="fr-BE" sz="1800" err="1"/>
              <a:t>Circular</a:t>
            </a:r>
            <a:r>
              <a:rPr lang="fr-BE" sz="1800"/>
              <a:t> </a:t>
            </a:r>
            <a:r>
              <a:rPr lang="fr-BE" sz="1800" err="1"/>
              <a:t>Company</a:t>
            </a:r>
            <a:r>
              <a:rPr lang="fr-BE" sz="1800"/>
              <a:t> </a:t>
            </a:r>
            <a:r>
              <a:rPr lang="fr-BE" sz="1800" err="1"/>
              <a:t>Makers</a:t>
            </a:r>
            <a:endParaRPr lang="nl-BE" sz="1800"/>
          </a:p>
          <a:p>
            <a:endParaRPr lang="fr-BE" sz="1800" i="1">
              <a:effectLst/>
              <a:latin typeface="Calibri" panose="020F0502020204030204" pitchFamily="34" charset="0"/>
              <a:ea typeface="Calibri" panose="020F0502020204030204" pitchFamily="34" charset="0"/>
              <a:cs typeface="Times New Roman" panose="02020603050405020304" pitchFamily="18" charset="0"/>
            </a:endParaRPr>
          </a:p>
          <a:p>
            <a:r>
              <a:rPr lang="fr-BE" sz="1800" i="1">
                <a:effectLst/>
                <a:latin typeface="Calibri" panose="020F0502020204030204" pitchFamily="34" charset="0"/>
                <a:ea typeface="Calibri" panose="020F0502020204030204" pitchFamily="34" charset="0"/>
                <a:cs typeface="Times New Roman" panose="02020603050405020304" pitchFamily="18" charset="0"/>
              </a:rPr>
              <a:t>(texte tiré du document "informations générales pour l'enseignant", partie 4.1)</a:t>
            </a:r>
          </a:p>
          <a:p>
            <a:endParaRPr lang="nl-NL" sz="180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BE" sz="1800">
                <a:effectLst/>
                <a:latin typeface="Calibri" panose="020F0502020204030204" pitchFamily="34" charset="0"/>
                <a:ea typeface="Calibri" panose="020F0502020204030204" pitchFamily="34" charset="0"/>
                <a:cs typeface="Calibri" panose="020F0502020204030204" pitchFamily="34" charset="0"/>
              </a:rPr>
              <a:t>Une </a:t>
            </a:r>
            <a:r>
              <a:rPr lang="fr-BE" sz="1800" b="1">
                <a:effectLst/>
                <a:latin typeface="Calibri" panose="020F0502020204030204" pitchFamily="34" charset="0"/>
                <a:ea typeface="Calibri" panose="020F0502020204030204" pitchFamily="34" charset="0"/>
                <a:cs typeface="Calibri" panose="020F0502020204030204" pitchFamily="34" charset="0"/>
              </a:rPr>
              <a:t>mauvaise gestion </a:t>
            </a:r>
            <a:r>
              <a:rPr lang="fr-BE" sz="1800">
                <a:effectLst/>
                <a:latin typeface="Calibri" panose="020F0502020204030204" pitchFamily="34" charset="0"/>
                <a:ea typeface="Calibri" panose="020F0502020204030204" pitchFamily="34" charset="0"/>
                <a:cs typeface="Calibri" panose="020F0502020204030204" pitchFamily="34" charset="0"/>
              </a:rPr>
              <a:t>des huiles usagées peut être considérée comme faisant partie d'une </a:t>
            </a:r>
            <a:r>
              <a:rPr lang="fr-BE" sz="1800" b="1">
                <a:effectLst/>
                <a:latin typeface="Calibri" panose="020F0502020204030204" pitchFamily="34" charset="0"/>
                <a:ea typeface="Calibri" panose="020F0502020204030204" pitchFamily="34" charset="0"/>
                <a:cs typeface="Calibri" panose="020F0502020204030204" pitchFamily="34" charset="0"/>
              </a:rPr>
              <a:t>économie linéaire</a:t>
            </a:r>
            <a:r>
              <a:rPr lang="fr-BE" sz="1800">
                <a:effectLst/>
                <a:latin typeface="Calibri" panose="020F0502020204030204" pitchFamily="34" charset="0"/>
                <a:ea typeface="Calibri" panose="020F0502020204030204" pitchFamily="34" charset="0"/>
                <a:cs typeface="Calibri" panose="020F0502020204030204" pitchFamily="34" charset="0"/>
              </a:rPr>
              <a:t>. Linéaire signifie que l'on suit une ligne. Une ligne a un début et une fin.  Dans cette économie, quelque chose est fabriqué à partir d'une matière première issue de la nature, nous l'achetons, l'utilisons et le jetons au mieux pour l'incinérer (parce que nous ne pouvons rien faire de plus avec, n'est-ce pas ?). Au moins, de cette façon, nous sommes débarrassés de ce déchet... </a:t>
            </a:r>
            <a:r>
              <a:rPr lang="fr-BE" sz="1800" b="1">
                <a:effectLst/>
                <a:latin typeface="Calibri" panose="020F0502020204030204" pitchFamily="34" charset="0"/>
                <a:ea typeface="Calibri" panose="020F0502020204030204" pitchFamily="34" charset="0"/>
                <a:cs typeface="Calibri" panose="020F0502020204030204" pitchFamily="34" charset="0"/>
              </a:rPr>
              <a:t>Pour fabriquer à nouveau un produit similaire, nous devons donc repartir de zéro : obtenir de nouvelles matières premières de la nature et recommencer toute la chaîne.</a:t>
            </a:r>
            <a:endParaRPr lang="fr-BE" sz="1800" b="1">
              <a:effectLst/>
              <a:latin typeface="Calibri" panose="020F0502020204030204" pitchFamily="34" charset="0"/>
              <a:ea typeface="Calibri" panose="020F0502020204030204" pitchFamily="34" charset="0"/>
              <a:cs typeface="Times New Roman" panose="02020603050405020304" pitchFamily="18" charset="0"/>
            </a:endParaRPr>
          </a:p>
          <a:p>
            <a:endParaRPr lang="nl-BE"/>
          </a:p>
        </p:txBody>
      </p:sp>
      <p:sp>
        <p:nvSpPr>
          <p:cNvPr id="4" name="Tijdelijke aanduiding voor dianummer 3"/>
          <p:cNvSpPr>
            <a:spLocks noGrp="1"/>
          </p:cNvSpPr>
          <p:nvPr>
            <p:ph type="sldNum" sz="quarter" idx="5"/>
          </p:nvPr>
        </p:nvSpPr>
        <p:spPr/>
        <p:txBody>
          <a:bodyPr/>
          <a:lstStyle/>
          <a:p>
            <a:fld id="{A5A8F59E-7B8D-4735-9CD3-3995AD795B12}" type="slidenum">
              <a:rPr lang="nl-BE" smtClean="0"/>
              <a:t>19</a:t>
            </a:fld>
            <a:endParaRPr lang="nl-BE"/>
          </a:p>
        </p:txBody>
      </p:sp>
    </p:spTree>
    <p:extLst>
      <p:ext uri="{BB962C8B-B14F-4D97-AF65-F5344CB8AC3E}">
        <p14:creationId xmlns:p14="http://schemas.microsoft.com/office/powerpoint/2010/main" val="19785974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fr-BE"/>
              <a:t>En suivant les lignes de l'économie linéaire, nous rencontrons des problèmes dans les sections "Ressources" et "Déchets".</a:t>
            </a:r>
          </a:p>
          <a:p>
            <a:endParaRPr lang="nl-BE"/>
          </a:p>
          <a:p>
            <a:pPr marL="342900" lvl="0" indent="-342900" algn="just">
              <a:lnSpc>
                <a:spcPct val="107000"/>
              </a:lnSpc>
              <a:buFont typeface="Calibri" panose="020F0502020204030204" pitchFamily="34" charset="0"/>
              <a:buAutoNum type="arabicParenR"/>
            </a:pPr>
            <a:r>
              <a:rPr lang="nl-BE" sz="1200" b="1" u="sng">
                <a:effectLst/>
                <a:latin typeface="Calibri" panose="020F0502020204030204" pitchFamily="34" charset="0"/>
                <a:ea typeface="Calibri" panose="020F0502020204030204" pitchFamily="34" charset="0"/>
                <a:cs typeface="Times New Roman" panose="02020603050405020304" pitchFamily="18" charset="0"/>
              </a:rPr>
              <a:t>Plus de </a:t>
            </a:r>
            <a:r>
              <a:rPr lang="nl-BE" sz="1200" b="1" u="sng" err="1">
                <a:effectLst/>
                <a:latin typeface="Calibri" panose="020F0502020204030204" pitchFamily="34" charset="0"/>
                <a:ea typeface="Calibri" panose="020F0502020204030204" pitchFamily="34" charset="0"/>
                <a:cs typeface="Times New Roman" panose="02020603050405020304" pitchFamily="18" charset="0"/>
              </a:rPr>
              <a:t>déchets</a:t>
            </a:r>
            <a:r>
              <a:rPr lang="nl-BE" sz="1200" b="1" u="sng">
                <a:effectLst/>
                <a:latin typeface="Calibri" panose="020F0502020204030204" pitchFamily="34" charset="0"/>
                <a:ea typeface="Calibri" panose="020F0502020204030204" pitchFamily="34" charset="0"/>
                <a:cs typeface="Times New Roman" panose="02020603050405020304" pitchFamily="18" charset="0"/>
              </a:rPr>
              <a:t> </a:t>
            </a:r>
            <a:r>
              <a:rPr lang="nl-BE" sz="120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fr-BE" sz="1200">
                <a:effectLst/>
                <a:latin typeface="Calibri" panose="020F0502020204030204" pitchFamily="34" charset="0"/>
                <a:ea typeface="Calibri" panose="020F0502020204030204" pitchFamily="34" charset="0"/>
                <a:cs typeface="Times New Roman" panose="02020603050405020304" pitchFamily="18" charset="0"/>
              </a:rPr>
              <a:t>croissance des montagnes de déchets et continents de plastique</a:t>
            </a:r>
          </a:p>
          <a:p>
            <a:pPr marL="342900" lvl="0" indent="-342900" algn="just">
              <a:lnSpc>
                <a:spcPct val="107000"/>
              </a:lnSpc>
              <a:buFont typeface="Calibri" panose="020F0502020204030204" pitchFamily="34" charset="0"/>
              <a:buAutoNum type="arabicParenR"/>
            </a:pPr>
            <a:endParaRPr lang="fr-BE"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7000"/>
              </a:lnSpc>
              <a:spcBef>
                <a:spcPts val="0"/>
              </a:spcBef>
              <a:spcAft>
                <a:spcPts val="0"/>
              </a:spcAft>
              <a:buClrTx/>
              <a:buSzTx/>
              <a:buFont typeface="Calibri" panose="020F0502020204030204" pitchFamily="34" charset="0"/>
              <a:buAutoNum type="arabicParenR"/>
              <a:tabLst/>
              <a:defRPr/>
            </a:pPr>
            <a:r>
              <a:rPr lang="nl-BE" sz="1200" b="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Plus de </a:t>
            </a:r>
            <a:r>
              <a:rPr lang="nl-BE" sz="1200" b="0" err="1">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déchets</a:t>
            </a:r>
            <a:r>
              <a:rPr lang="nl-BE" sz="1200" b="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nl-BE" sz="120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fr-BE" sz="1200">
                <a:effectLst/>
                <a:latin typeface="Calibri" panose="020F0502020204030204" pitchFamily="34" charset="0"/>
                <a:ea typeface="Calibri" panose="020F0502020204030204" pitchFamily="34" charset="0"/>
                <a:cs typeface="Times New Roman" panose="02020603050405020304" pitchFamily="18" charset="0"/>
              </a:rPr>
              <a:t>nous voulons nous en débarrasser, donc </a:t>
            </a:r>
            <a:r>
              <a:rPr lang="fr-BE" sz="1200" b="1" u="sng">
                <a:effectLst/>
                <a:latin typeface="Calibri" panose="020F0502020204030204" pitchFamily="34" charset="0"/>
                <a:ea typeface="Calibri" panose="020F0502020204030204" pitchFamily="34" charset="0"/>
                <a:cs typeface="Times New Roman" panose="02020603050405020304" pitchFamily="18" charset="0"/>
              </a:rPr>
              <a:t>plus d'incinération et de mise en décharge </a:t>
            </a:r>
            <a:r>
              <a:rPr lang="nl-BE" sz="120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plus de </a:t>
            </a:r>
            <a:r>
              <a:rPr lang="fr-BE" sz="1200">
                <a:effectLst/>
                <a:latin typeface="Calibri" panose="020F0502020204030204" pitchFamily="34" charset="0"/>
                <a:ea typeface="Calibri" panose="020F0502020204030204" pitchFamily="34" charset="0"/>
                <a:cs typeface="Times New Roman" panose="02020603050405020304" pitchFamily="18" charset="0"/>
              </a:rPr>
              <a:t>pollution de l'air et du sol</a:t>
            </a:r>
          </a:p>
          <a:p>
            <a:pPr marL="342900" marR="0" lvl="0" indent="-342900" algn="just" defTabSz="914400" rtl="0" eaLnBrk="1" fontAlgn="auto" latinLnBrk="0" hangingPunct="1">
              <a:lnSpc>
                <a:spcPct val="107000"/>
              </a:lnSpc>
              <a:spcBef>
                <a:spcPts val="0"/>
              </a:spcBef>
              <a:spcAft>
                <a:spcPts val="0"/>
              </a:spcAft>
              <a:buClrTx/>
              <a:buSzTx/>
              <a:buFont typeface="Calibri" panose="020F0502020204030204" pitchFamily="34" charset="0"/>
              <a:buAutoNum type="arabicParenR"/>
              <a:tabLst/>
              <a:defRPr/>
            </a:pPr>
            <a:endParaRPr lang="nl-BE"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panose="020F0502020204030204" pitchFamily="34" charset="0"/>
              <a:buAutoNum type="arabicParenR"/>
            </a:pPr>
            <a:r>
              <a:rPr lang="nl-NL" sz="1200" b="1" u="sng">
                <a:solidFill>
                  <a:srgbClr val="000000"/>
                </a:solidFill>
                <a:effectLst/>
                <a:latin typeface="Calibri" panose="020F0502020204030204" pitchFamily="34" charset="0"/>
                <a:ea typeface="Calibri" panose="020F0502020204030204" pitchFamily="34" charset="0"/>
                <a:cs typeface="Calibri" panose="020F0502020204030204" pitchFamily="34" charset="0"/>
              </a:rPr>
              <a:t>De </a:t>
            </a:r>
            <a:r>
              <a:rPr lang="nl-NL" sz="1200" b="1" u="sng" err="1">
                <a:solidFill>
                  <a:srgbClr val="000000"/>
                </a:solidFill>
                <a:effectLst/>
                <a:latin typeface="Calibri" panose="020F0502020204030204" pitchFamily="34" charset="0"/>
                <a:ea typeface="Calibri" panose="020F0502020204030204" pitchFamily="34" charset="0"/>
                <a:cs typeface="Calibri" panose="020F0502020204030204" pitchFamily="34" charset="0"/>
              </a:rPr>
              <a:t>nombreuses</a:t>
            </a:r>
            <a:r>
              <a:rPr lang="nl-NL" sz="1200" b="1" u="sng">
                <a:solidFill>
                  <a:srgbClr val="000000"/>
                </a:solidFill>
                <a:effectLst/>
                <a:latin typeface="Calibri" panose="020F0502020204030204" pitchFamily="34" charset="0"/>
                <a:ea typeface="Calibri" panose="020F0502020204030204" pitchFamily="34" charset="0"/>
                <a:cs typeface="Calibri" panose="020F0502020204030204" pitchFamily="34" charset="0"/>
              </a:rPr>
              <a:t> ressources </a:t>
            </a:r>
            <a:r>
              <a:rPr lang="nl-NL" sz="1200" b="1" u="sng" err="1">
                <a:solidFill>
                  <a:srgbClr val="000000"/>
                </a:solidFill>
                <a:effectLst/>
                <a:latin typeface="Calibri" panose="020F0502020204030204" pitchFamily="34" charset="0"/>
                <a:ea typeface="Calibri" panose="020F0502020204030204" pitchFamily="34" charset="0"/>
                <a:cs typeface="Calibri" panose="020F0502020204030204" pitchFamily="34" charset="0"/>
              </a:rPr>
              <a:t>sont</a:t>
            </a:r>
            <a:r>
              <a:rPr lang="nl-NL" sz="1200" b="1" u="sng">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nl-NL" sz="1200" b="1" u="sng" err="1">
                <a:solidFill>
                  <a:srgbClr val="000000"/>
                </a:solidFill>
                <a:effectLst/>
                <a:latin typeface="Calibri" panose="020F0502020204030204" pitchFamily="34" charset="0"/>
                <a:ea typeface="Calibri" panose="020F0502020204030204" pitchFamily="34" charset="0"/>
                <a:cs typeface="Calibri" panose="020F0502020204030204" pitchFamily="34" charset="0"/>
              </a:rPr>
              <a:t>limitées</a:t>
            </a:r>
            <a:r>
              <a:rPr lang="nl-NL" sz="1200" b="1" u="sng">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nl-NL" sz="1200" b="1">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nl-BE"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nl-BE" sz="120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nl-BE" sz="1200" err="1">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demande</a:t>
            </a:r>
            <a:r>
              <a:rPr lang="nl-BE" sz="120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nl-BE" sz="1200" err="1">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accrue</a:t>
            </a:r>
            <a:r>
              <a:rPr lang="nl-BE" sz="120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nl-BE" sz="1200" err="1">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d’exctraction</a:t>
            </a:r>
            <a:endParaRPr lang="nl-BE" sz="120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a:p>
            <a:pPr marL="285750" lvl="0" indent="-285750" algn="just">
              <a:lnSpc>
                <a:spcPct val="107000"/>
              </a:lnSpc>
              <a:spcAft>
                <a:spcPts val="800"/>
              </a:spcAft>
              <a:buFontTx/>
              <a:buChar char="-"/>
            </a:pPr>
            <a:r>
              <a:rPr lang="fr-BE"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Pétrole = matière première pour l'huile de graissage, le carburant pour les voitures, le plastique</a:t>
            </a:r>
          </a:p>
          <a:p>
            <a:pPr marL="285750" lvl="0" indent="-285750" algn="just">
              <a:lnSpc>
                <a:spcPct val="107000"/>
              </a:lnSpc>
              <a:spcAft>
                <a:spcPts val="800"/>
              </a:spcAft>
              <a:buFontTx/>
              <a:buChar char="-"/>
            </a:pPr>
            <a:r>
              <a:rPr lang="nl-BE" sz="1200" err="1">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Pétrole</a:t>
            </a:r>
            <a:r>
              <a:rPr lang="nl-BE"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nl-BE" sz="120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fr-BE"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créé dans la terre il y a des millions d'années. Il faudrait donc des millions d'années pour en fabriquer de nouveau. </a:t>
            </a:r>
            <a:r>
              <a:rPr lang="fr-BE" sz="1200" b="1">
                <a:solidFill>
                  <a:srgbClr val="000000"/>
                </a:solidFill>
                <a:effectLst/>
                <a:latin typeface="Calibri" panose="020F0502020204030204" pitchFamily="34" charset="0"/>
                <a:ea typeface="Calibri" panose="020F0502020204030204" pitchFamily="34" charset="0"/>
                <a:cs typeface="Calibri" panose="020F0502020204030204" pitchFamily="34" charset="0"/>
              </a:rPr>
              <a:t>Donc, une fois épuisé, c’est fini…</a:t>
            </a:r>
            <a:endParaRPr lang="nl-BE" sz="12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lvl="0" indent="0" algn="just">
              <a:lnSpc>
                <a:spcPct val="107000"/>
              </a:lnSpc>
              <a:spcAft>
                <a:spcPts val="800"/>
              </a:spcAft>
              <a:buFontTx/>
              <a:buNone/>
            </a:pPr>
            <a:r>
              <a:rPr lang="nl-BE"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 </a:t>
            </a:r>
            <a:r>
              <a:rPr lang="nl-BE"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BE"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L'utilisation intelligente et économique de nos matières premières doit donc devenir la nouvelle norme.</a:t>
            </a:r>
          </a:p>
          <a:p>
            <a:pPr marL="0" lvl="0" indent="0" algn="just">
              <a:lnSpc>
                <a:spcPct val="107000"/>
              </a:lnSpc>
              <a:spcAft>
                <a:spcPts val="800"/>
              </a:spcAft>
              <a:buFontTx/>
              <a:buNone/>
            </a:pPr>
            <a:endParaRPr lang="nl-BE" sz="1200" b="1"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lnSpc>
                <a:spcPct val="107000"/>
              </a:lnSpc>
              <a:spcAft>
                <a:spcPts val="800"/>
              </a:spcAft>
              <a:buFontTx/>
              <a:buNone/>
            </a:pPr>
            <a:r>
              <a:rPr lang="nl-BE" sz="1200" b="1" u="sng">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CONSEIL </a:t>
            </a:r>
            <a:r>
              <a:rPr lang="nl-BE"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BE"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discutez du terme "matière première" avec vos élèves. </a:t>
            </a:r>
          </a:p>
          <a:p>
            <a:pPr marL="0" lvl="0" indent="0" algn="just">
              <a:lnSpc>
                <a:spcPct val="107000"/>
              </a:lnSpc>
              <a:spcAft>
                <a:spcPts val="800"/>
              </a:spcAft>
              <a:buFontTx/>
              <a:buNone/>
            </a:pPr>
            <a:r>
              <a:rPr lang="fr-BE"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Définition : une matière première est un produit naturel que nous prenons dans la nature pour fabriquer quelque chose. L'"ingrédient" en quelque sorte. Exemples de matières premières : les arbres pour le papier, le pétrole pour le plastique, le coton pour les vêtements, la laine de mouton pour un pull-over, les métaux (or/argent) pour les bijoux, le sable pour le verre,…</a:t>
            </a:r>
            <a:endParaRPr lang="nl-BE"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lnSpc>
                <a:spcPct val="107000"/>
              </a:lnSpc>
              <a:spcAft>
                <a:spcPts val="800"/>
              </a:spcAft>
              <a:buFontTx/>
              <a:buNone/>
            </a:pPr>
            <a:endParaRPr lang="nl-BE"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7000"/>
              </a:lnSpc>
              <a:spcBef>
                <a:spcPts val="0"/>
              </a:spcBef>
              <a:spcAft>
                <a:spcPts val="0"/>
              </a:spcAft>
              <a:buClrTx/>
              <a:buSzTx/>
              <a:buFont typeface="+mj-lt"/>
              <a:buAutoNum type="arabicParenR" startAt="4"/>
              <a:tabLst/>
              <a:defRPr/>
            </a:pPr>
            <a:r>
              <a:rPr lang="nl-BE" sz="1200" b="1" u="sng" kern="120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Plus </a:t>
            </a:r>
            <a:r>
              <a:rPr lang="nl-BE" sz="1200" b="1" u="sng" kern="1200" err="1">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d’exploitation</a:t>
            </a:r>
            <a:r>
              <a:rPr lang="nl-BE" sz="1200" b="1" u="sng" kern="120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nl-BE" sz="1200" b="1" u="sng" kern="1200" err="1">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minière</a:t>
            </a:r>
            <a:r>
              <a:rPr lang="nl-BE" sz="1200" b="1" u="sng" kern="120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 plus </a:t>
            </a:r>
            <a:r>
              <a:rPr lang="nl-BE" sz="1200" b="1" u="sng" kern="1200" err="1">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d’émissions</a:t>
            </a:r>
            <a:r>
              <a:rPr lang="nl-BE" sz="1200" b="1" u="sng" kern="120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de </a:t>
            </a:r>
            <a:r>
              <a:rPr lang="fr-BE" sz="1200" b="1">
                <a:effectLst/>
                <a:latin typeface="Calibri" panose="020F0502020204030204" pitchFamily="34" charset="0"/>
                <a:ea typeface="Calibri" panose="020F0502020204030204" pitchFamily="34" charset="0"/>
                <a:cs typeface="Times New Roman" panose="02020603050405020304" pitchFamily="18" charset="0"/>
              </a:rPr>
              <a:t>CO</a:t>
            </a:r>
            <a:r>
              <a:rPr lang="fr-BE" sz="1200" b="1" baseline="-25000">
                <a:effectLst/>
                <a:latin typeface="Calibri" panose="020F0502020204030204" pitchFamily="34" charset="0"/>
                <a:ea typeface="Calibri" panose="020F0502020204030204" pitchFamily="34" charset="0"/>
                <a:cs typeface="Times New Roman" panose="02020603050405020304" pitchFamily="18" charset="0"/>
              </a:rPr>
              <a:t>2</a:t>
            </a:r>
            <a:r>
              <a:rPr lang="nl-BE" sz="800" b="1" u="sng" kern="1200">
                <a:solidFill>
                  <a:srgbClr val="000000"/>
                </a:solidFill>
                <a:effectLst/>
                <a:latin typeface="Calibri" panose="020F0502020204030204" pitchFamily="34" charset="0"/>
                <a:ea typeface="Calibri" panose="020F0502020204030204" pitchFamily="34" charset="0"/>
                <a:cs typeface="Calibri" panose="020F0502020204030204" pitchFamily="34" charset="0"/>
              </a:rPr>
              <a:t> + </a:t>
            </a:r>
            <a:r>
              <a:rPr lang="nl-BE" sz="800" b="1" u="sng" kern="120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déforestation</a:t>
            </a:r>
            <a:endParaRPr lang="nl-BE" sz="1200">
              <a:effectLst/>
              <a:latin typeface="Calibri" panose="020F0502020204030204" pitchFamily="34" charset="0"/>
              <a:ea typeface="Calibri" panose="020F0502020204030204" pitchFamily="34" charset="0"/>
              <a:cs typeface="Calibri" panose="020F0502020204030204" pitchFamily="34" charset="0"/>
            </a:endParaRPr>
          </a:p>
          <a:p>
            <a:pPr marL="285750" indent="-285750" algn="just">
              <a:lnSpc>
                <a:spcPct val="107000"/>
              </a:lnSpc>
              <a:spcAft>
                <a:spcPts val="800"/>
              </a:spcAft>
              <a:buFontTx/>
              <a:buChar char="-"/>
            </a:pPr>
            <a:r>
              <a:rPr lang="fr-BE" sz="1200">
                <a:effectLst/>
                <a:latin typeface="Calibri" panose="020F0502020204030204" pitchFamily="34" charset="0"/>
                <a:ea typeface="Calibri" panose="020F0502020204030204" pitchFamily="34" charset="0"/>
                <a:cs typeface="Times New Roman" panose="02020603050405020304" pitchFamily="18" charset="0"/>
              </a:rPr>
              <a:t>Les réserves de matières premières qui existent encore aujourd'hui sont de plus en plus difficiles à atteindre, ce qui rend l'exploitation plus énergivore, plus dangereuse et donc plus coûteuse. </a:t>
            </a:r>
          </a:p>
          <a:p>
            <a:pPr marL="285750" indent="-285750" algn="just">
              <a:lnSpc>
                <a:spcPct val="107000"/>
              </a:lnSpc>
              <a:spcAft>
                <a:spcPts val="800"/>
              </a:spcAft>
              <a:buFontTx/>
              <a:buChar char="-"/>
            </a:pPr>
            <a:r>
              <a:rPr lang="fr-BE" sz="1200">
                <a:effectLst/>
                <a:latin typeface="Calibri" panose="020F0502020204030204" pitchFamily="34" charset="0"/>
                <a:ea typeface="Calibri" panose="020F0502020204030204" pitchFamily="34" charset="0"/>
                <a:cs typeface="Times New Roman" panose="02020603050405020304" pitchFamily="18" charset="0"/>
              </a:rPr>
              <a:t>L'exploitation minière + la production </a:t>
            </a:r>
            <a:r>
              <a:rPr lang="nl-BE" sz="120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fr-BE" sz="1200">
                <a:effectLst/>
                <a:latin typeface="Calibri" panose="020F0502020204030204" pitchFamily="34" charset="0"/>
                <a:ea typeface="Calibri" panose="020F0502020204030204" pitchFamily="34" charset="0"/>
                <a:cs typeface="Times New Roman" panose="02020603050405020304" pitchFamily="18" charset="0"/>
              </a:rPr>
              <a:t> requièrent beaucoup d'énergie </a:t>
            </a:r>
            <a:r>
              <a:rPr lang="nl-BE" sz="120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fr-BE" sz="1200">
                <a:effectLst/>
                <a:latin typeface="Calibri" panose="020F0502020204030204" pitchFamily="34" charset="0"/>
                <a:ea typeface="Calibri" panose="020F0502020204030204" pitchFamily="34" charset="0"/>
                <a:cs typeface="Times New Roman" panose="02020603050405020304" pitchFamily="18" charset="0"/>
              </a:rPr>
              <a:t> importantes émissions de CO</a:t>
            </a:r>
            <a:r>
              <a:rPr lang="fr-BE" sz="1200" baseline="-25000">
                <a:effectLst/>
                <a:latin typeface="Calibri" panose="020F0502020204030204" pitchFamily="34" charset="0"/>
                <a:ea typeface="Calibri" panose="020F0502020204030204" pitchFamily="34" charset="0"/>
                <a:cs typeface="Times New Roman" panose="02020603050405020304" pitchFamily="18" charset="0"/>
              </a:rPr>
              <a:t>2</a:t>
            </a:r>
            <a:r>
              <a:rPr lang="fr-BE" sz="1200">
                <a:effectLst/>
                <a:latin typeface="Calibri" panose="020F0502020204030204" pitchFamily="34" charset="0"/>
                <a:ea typeface="Calibri" panose="020F0502020204030204" pitchFamily="34" charset="0"/>
                <a:cs typeface="Times New Roman" panose="02020603050405020304" pitchFamily="18" charset="0"/>
              </a:rPr>
              <a:t>.</a:t>
            </a:r>
          </a:p>
          <a:p>
            <a:pPr marL="285750" indent="-285750" algn="just">
              <a:lnSpc>
                <a:spcPct val="107000"/>
              </a:lnSpc>
              <a:spcAft>
                <a:spcPts val="800"/>
              </a:spcAft>
              <a:buFontTx/>
              <a:buChar char="-"/>
            </a:pPr>
            <a:r>
              <a:rPr lang="fr-BE" sz="1200">
                <a:effectLst/>
                <a:latin typeface="Calibri" panose="020F0502020204030204" pitchFamily="34" charset="0"/>
                <a:ea typeface="Calibri" panose="020F0502020204030204" pitchFamily="34" charset="0"/>
                <a:cs typeface="Times New Roman" panose="02020603050405020304" pitchFamily="18" charset="0"/>
              </a:rPr>
              <a:t>L'Europe n'a pas beaucoup de matières premières propres dans le sol </a:t>
            </a:r>
            <a:r>
              <a:rPr lang="nl-BE" sz="120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fr-BE" sz="1200">
                <a:effectLst/>
                <a:latin typeface="Calibri" panose="020F0502020204030204" pitchFamily="34" charset="0"/>
                <a:ea typeface="Calibri" panose="020F0502020204030204" pitchFamily="34" charset="0"/>
                <a:cs typeface="Times New Roman" panose="02020603050405020304" pitchFamily="18" charset="0"/>
              </a:rPr>
              <a:t> dépendante d'autres pays </a:t>
            </a:r>
            <a:r>
              <a:rPr lang="nl-BE" sz="120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fr-BE" sz="1200">
                <a:effectLst/>
                <a:latin typeface="Calibri" panose="020F0502020204030204" pitchFamily="34" charset="0"/>
                <a:ea typeface="Calibri" panose="020F0502020204030204" pitchFamily="34" charset="0"/>
                <a:cs typeface="Times New Roman" panose="02020603050405020304" pitchFamily="18" charset="0"/>
              </a:rPr>
              <a:t> le transport vers la Belgique provoque également d'importantes émissions de CO</a:t>
            </a:r>
            <a:r>
              <a:rPr lang="fr-BE" sz="1200" baseline="-25000">
                <a:effectLst/>
                <a:latin typeface="Calibri" panose="020F0502020204030204" pitchFamily="34" charset="0"/>
                <a:ea typeface="Calibri" panose="020F0502020204030204" pitchFamily="34" charset="0"/>
                <a:cs typeface="Times New Roman" panose="02020603050405020304" pitchFamily="18" charset="0"/>
              </a:rPr>
              <a:t>2</a:t>
            </a:r>
            <a:r>
              <a:rPr lang="fr-BE" sz="1200">
                <a:effectLst/>
                <a:latin typeface="Calibri" panose="020F0502020204030204" pitchFamily="34" charset="0"/>
                <a:ea typeface="Calibri" panose="020F0502020204030204" pitchFamily="34" charset="0"/>
                <a:cs typeface="Times New Roman" panose="02020603050405020304" pitchFamily="18" charset="0"/>
              </a:rPr>
              <a:t>.</a:t>
            </a:r>
          </a:p>
          <a:p>
            <a:pPr marL="285750" indent="-285750" algn="just">
              <a:lnSpc>
                <a:spcPct val="107000"/>
              </a:lnSpc>
              <a:spcAft>
                <a:spcPts val="800"/>
              </a:spcAft>
              <a:buFontTx/>
              <a:buChar char="-"/>
            </a:pPr>
            <a:r>
              <a:rPr lang="fr-BE" sz="1200">
                <a:effectLst/>
                <a:latin typeface="Calibri" panose="020F0502020204030204" pitchFamily="34" charset="0"/>
                <a:ea typeface="Calibri" panose="020F0502020204030204" pitchFamily="34" charset="0"/>
                <a:cs typeface="Times New Roman" panose="02020603050405020304" pitchFamily="18" charset="0"/>
              </a:rPr>
              <a:t>Demande croissante de matières premières supplémentaires </a:t>
            </a:r>
            <a:r>
              <a:rPr lang="nl-BE" sz="120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fr-BE" sz="1200">
                <a:effectLst/>
                <a:latin typeface="Calibri" panose="020F0502020204030204" pitchFamily="34" charset="0"/>
                <a:ea typeface="Calibri" panose="020F0502020204030204" pitchFamily="34" charset="0"/>
                <a:cs typeface="Times New Roman" panose="02020603050405020304" pitchFamily="18" charset="0"/>
              </a:rPr>
              <a:t> besoin de nouvelles zones d'extraction </a:t>
            </a:r>
            <a:r>
              <a:rPr lang="nl-BE" sz="120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fr-BE" sz="1200">
                <a:effectLst/>
                <a:latin typeface="Calibri" panose="020F0502020204030204" pitchFamily="34" charset="0"/>
                <a:ea typeface="Calibri" panose="020F0502020204030204" pitchFamily="34" charset="0"/>
                <a:cs typeface="Times New Roman" panose="02020603050405020304" pitchFamily="18" charset="0"/>
              </a:rPr>
              <a:t> déforestation + perte d'habitat pour des espèces déjà menacées.</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p>
            <a:endParaRPr lang="nl-BE" b="1"/>
          </a:p>
          <a:p>
            <a:endParaRPr lang="nl-BE" b="1"/>
          </a:p>
          <a:p>
            <a:endParaRPr lang="nl-BE"/>
          </a:p>
        </p:txBody>
      </p:sp>
      <p:sp>
        <p:nvSpPr>
          <p:cNvPr id="4" name="Tijdelijke aanduiding voor dianummer 3"/>
          <p:cNvSpPr>
            <a:spLocks noGrp="1"/>
          </p:cNvSpPr>
          <p:nvPr>
            <p:ph type="sldNum" sz="quarter" idx="5"/>
          </p:nvPr>
        </p:nvSpPr>
        <p:spPr/>
        <p:txBody>
          <a:bodyPr/>
          <a:lstStyle/>
          <a:p>
            <a:fld id="{A5A8F59E-7B8D-4735-9CD3-3995AD795B12}" type="slidenum">
              <a:rPr lang="nl-BE" smtClean="0"/>
              <a:t>20</a:t>
            </a:fld>
            <a:endParaRPr lang="nl-BE"/>
          </a:p>
        </p:txBody>
      </p:sp>
    </p:spTree>
    <p:extLst>
      <p:ext uri="{BB962C8B-B14F-4D97-AF65-F5344CB8AC3E}">
        <p14:creationId xmlns:p14="http://schemas.microsoft.com/office/powerpoint/2010/main" val="32606468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fr-BE"/>
              <a:t>Source image : US Energy Information </a:t>
            </a:r>
            <a:r>
              <a:rPr lang="fr-BE" err="1"/>
              <a:t>Administation</a:t>
            </a:r>
            <a:r>
              <a:rPr lang="fr-BE"/>
              <a:t> https://www.eia.gov/</a:t>
            </a:r>
          </a:p>
          <a:p>
            <a:r>
              <a:rPr lang="fr-BE"/>
              <a:t>Cette image montre la quantité de pétrole dans le monde. Elle est exprimée en millions de barils. Le Canada, le Venezuela et l'Arabie saoudite sont les pays qui possèdent le plus de pétrole dans le sol.</a:t>
            </a:r>
            <a:endParaRPr lang="nl-BE"/>
          </a:p>
        </p:txBody>
      </p:sp>
      <p:sp>
        <p:nvSpPr>
          <p:cNvPr id="4" name="Tijdelijke aanduiding voor dianummer 3"/>
          <p:cNvSpPr>
            <a:spLocks noGrp="1"/>
          </p:cNvSpPr>
          <p:nvPr>
            <p:ph type="sldNum" sz="quarter" idx="5"/>
          </p:nvPr>
        </p:nvSpPr>
        <p:spPr/>
        <p:txBody>
          <a:bodyPr/>
          <a:lstStyle/>
          <a:p>
            <a:fld id="{A5A8F59E-7B8D-4735-9CD3-3995AD795B12}" type="slidenum">
              <a:rPr lang="nl-BE" smtClean="0"/>
              <a:t>21</a:t>
            </a:fld>
            <a:endParaRPr lang="nl-BE"/>
          </a:p>
        </p:txBody>
      </p:sp>
    </p:spTree>
    <p:extLst>
      <p:ext uri="{BB962C8B-B14F-4D97-AF65-F5344CB8AC3E}">
        <p14:creationId xmlns:p14="http://schemas.microsoft.com/office/powerpoint/2010/main" val="10012020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fr-BE"/>
              <a:t>En suivant les lignes de l'économie linéaire, nous rencontrons des problèmes dans les sections "Ressources" et "Déchets".</a:t>
            </a:r>
            <a:endParaRPr lang="nl-BE"/>
          </a:p>
          <a:p>
            <a:pPr marL="0" lvl="0" indent="0" algn="just">
              <a:lnSpc>
                <a:spcPct val="107000"/>
              </a:lnSpc>
              <a:spcAft>
                <a:spcPts val="800"/>
              </a:spcAft>
              <a:buFontTx/>
              <a:buNone/>
            </a:pPr>
            <a:endParaRPr lang="nl-BE"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7000"/>
              </a:lnSpc>
              <a:spcBef>
                <a:spcPts val="0"/>
              </a:spcBef>
              <a:spcAft>
                <a:spcPts val="0"/>
              </a:spcAft>
              <a:buClrTx/>
              <a:buSzTx/>
              <a:buFont typeface="+mj-lt"/>
              <a:buAutoNum type="arabicParenR" startAt="4"/>
              <a:tabLst/>
              <a:defRPr/>
            </a:pPr>
            <a:r>
              <a:rPr lang="nl-BE" sz="1200" b="1" u="sng" kern="120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Plus </a:t>
            </a:r>
            <a:r>
              <a:rPr lang="nl-BE" sz="1200" b="1" u="sng" kern="1200" err="1">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d’exploitation</a:t>
            </a:r>
            <a:r>
              <a:rPr lang="nl-BE" sz="1200" b="1" u="sng" kern="120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nl-BE" sz="1200" b="1" u="sng" kern="1200" err="1">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minière</a:t>
            </a:r>
            <a:r>
              <a:rPr lang="nl-BE" sz="1200" b="1" u="sng" kern="120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 plus </a:t>
            </a:r>
            <a:r>
              <a:rPr lang="nl-BE" sz="1200" b="1" u="sng" kern="1200" err="1">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d’émissions</a:t>
            </a:r>
            <a:r>
              <a:rPr lang="nl-BE" sz="1200" b="1" u="sng" kern="120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de </a:t>
            </a:r>
            <a:r>
              <a:rPr lang="fr-BE" sz="800" b="1">
                <a:effectLst/>
                <a:latin typeface="Calibri" panose="020F0502020204030204" pitchFamily="34" charset="0"/>
                <a:ea typeface="Calibri" panose="020F0502020204030204" pitchFamily="34" charset="0"/>
                <a:cs typeface="Times New Roman" panose="02020603050405020304" pitchFamily="18" charset="0"/>
              </a:rPr>
              <a:t>CO</a:t>
            </a:r>
            <a:r>
              <a:rPr lang="fr-BE" sz="800" b="1" baseline="-25000">
                <a:effectLst/>
                <a:latin typeface="Calibri" panose="020F0502020204030204" pitchFamily="34" charset="0"/>
                <a:ea typeface="Calibri" panose="020F0502020204030204" pitchFamily="34" charset="0"/>
                <a:cs typeface="Times New Roman" panose="02020603050405020304" pitchFamily="18" charset="0"/>
              </a:rPr>
              <a:t>2</a:t>
            </a:r>
            <a:r>
              <a:rPr lang="nl-BE" sz="800" b="1" u="sng" kern="1200">
                <a:solidFill>
                  <a:srgbClr val="000000"/>
                </a:solidFill>
                <a:effectLst/>
                <a:latin typeface="Calibri" panose="020F0502020204030204" pitchFamily="34" charset="0"/>
                <a:ea typeface="Calibri" panose="020F0502020204030204" pitchFamily="34" charset="0"/>
                <a:cs typeface="Calibri" panose="020F0502020204030204" pitchFamily="34" charset="0"/>
              </a:rPr>
              <a:t> + </a:t>
            </a:r>
            <a:r>
              <a:rPr lang="nl-BE" sz="800" b="1" u="sng" kern="120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déforestation</a:t>
            </a:r>
            <a:endParaRPr lang="nl-BE" sz="1200">
              <a:effectLst/>
              <a:latin typeface="Calibri" panose="020F0502020204030204" pitchFamily="34" charset="0"/>
              <a:ea typeface="Calibri" panose="020F0502020204030204" pitchFamily="34" charset="0"/>
              <a:cs typeface="Calibri" panose="020F0502020204030204" pitchFamily="34" charset="0"/>
            </a:endParaRPr>
          </a:p>
          <a:p>
            <a:pPr marL="285750" indent="-285750" algn="just">
              <a:lnSpc>
                <a:spcPct val="107000"/>
              </a:lnSpc>
              <a:spcAft>
                <a:spcPts val="800"/>
              </a:spcAft>
              <a:buFontTx/>
              <a:buChar char="-"/>
            </a:pPr>
            <a:r>
              <a:rPr lang="fr-BE" sz="1200">
                <a:effectLst/>
                <a:latin typeface="Calibri" panose="020F0502020204030204" pitchFamily="34" charset="0"/>
                <a:ea typeface="Calibri" panose="020F0502020204030204" pitchFamily="34" charset="0"/>
                <a:cs typeface="Times New Roman" panose="02020603050405020304" pitchFamily="18" charset="0"/>
              </a:rPr>
              <a:t>Les réserves de matières premières qui existent encore aujourd'hui sont de plus en plus difficiles à atteindre, ce qui rend l'exploitation plus énergivore, plus dangereuse et donc plus coûteuse. </a:t>
            </a:r>
          </a:p>
          <a:p>
            <a:pPr marL="285750" indent="-285750" algn="just">
              <a:lnSpc>
                <a:spcPct val="107000"/>
              </a:lnSpc>
              <a:spcAft>
                <a:spcPts val="800"/>
              </a:spcAft>
              <a:buFontTx/>
              <a:buChar char="-"/>
            </a:pPr>
            <a:r>
              <a:rPr lang="fr-BE" sz="1200">
                <a:effectLst/>
                <a:latin typeface="Calibri" panose="020F0502020204030204" pitchFamily="34" charset="0"/>
                <a:ea typeface="Calibri" panose="020F0502020204030204" pitchFamily="34" charset="0"/>
                <a:cs typeface="Times New Roman" panose="02020603050405020304" pitchFamily="18" charset="0"/>
              </a:rPr>
              <a:t>L'exploitation minière + la production </a:t>
            </a:r>
            <a:r>
              <a:rPr lang="nl-BE" sz="120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fr-BE" sz="1200">
                <a:effectLst/>
                <a:latin typeface="Calibri" panose="020F0502020204030204" pitchFamily="34" charset="0"/>
                <a:ea typeface="Calibri" panose="020F0502020204030204" pitchFamily="34" charset="0"/>
                <a:cs typeface="Times New Roman" panose="02020603050405020304" pitchFamily="18" charset="0"/>
              </a:rPr>
              <a:t> requièrent beaucoup d'énergie </a:t>
            </a:r>
            <a:r>
              <a:rPr lang="nl-BE" sz="120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fr-BE" sz="1200">
                <a:effectLst/>
                <a:latin typeface="Calibri" panose="020F0502020204030204" pitchFamily="34" charset="0"/>
                <a:ea typeface="Calibri" panose="020F0502020204030204" pitchFamily="34" charset="0"/>
                <a:cs typeface="Times New Roman" panose="02020603050405020304" pitchFamily="18" charset="0"/>
              </a:rPr>
              <a:t> importantes émissions de CO</a:t>
            </a:r>
            <a:r>
              <a:rPr lang="fr-BE" sz="1200" baseline="-25000">
                <a:effectLst/>
                <a:latin typeface="Calibri" panose="020F0502020204030204" pitchFamily="34" charset="0"/>
                <a:ea typeface="Calibri" panose="020F0502020204030204" pitchFamily="34" charset="0"/>
                <a:cs typeface="Times New Roman" panose="02020603050405020304" pitchFamily="18" charset="0"/>
              </a:rPr>
              <a:t>2</a:t>
            </a:r>
            <a:r>
              <a:rPr lang="fr-BE" sz="1200">
                <a:effectLst/>
                <a:latin typeface="Calibri" panose="020F0502020204030204" pitchFamily="34" charset="0"/>
                <a:ea typeface="Calibri" panose="020F0502020204030204" pitchFamily="34" charset="0"/>
                <a:cs typeface="Times New Roman" panose="02020603050405020304" pitchFamily="18" charset="0"/>
              </a:rPr>
              <a:t>.</a:t>
            </a:r>
          </a:p>
          <a:p>
            <a:pPr marL="285750" indent="-285750" algn="just">
              <a:lnSpc>
                <a:spcPct val="107000"/>
              </a:lnSpc>
              <a:spcAft>
                <a:spcPts val="800"/>
              </a:spcAft>
              <a:buFontTx/>
              <a:buChar char="-"/>
            </a:pPr>
            <a:r>
              <a:rPr lang="fr-BE" sz="1200">
                <a:effectLst/>
                <a:latin typeface="Calibri" panose="020F0502020204030204" pitchFamily="34" charset="0"/>
                <a:ea typeface="Calibri" panose="020F0502020204030204" pitchFamily="34" charset="0"/>
                <a:cs typeface="Times New Roman" panose="02020603050405020304" pitchFamily="18" charset="0"/>
              </a:rPr>
              <a:t>L'Europe n'a pas beaucoup de matières premières propres dans le sol </a:t>
            </a:r>
            <a:r>
              <a:rPr lang="nl-BE" sz="120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fr-BE" sz="1200">
                <a:effectLst/>
                <a:latin typeface="Calibri" panose="020F0502020204030204" pitchFamily="34" charset="0"/>
                <a:ea typeface="Calibri" panose="020F0502020204030204" pitchFamily="34" charset="0"/>
                <a:cs typeface="Times New Roman" panose="02020603050405020304" pitchFamily="18" charset="0"/>
              </a:rPr>
              <a:t> dépendante d'autres pays </a:t>
            </a:r>
            <a:r>
              <a:rPr lang="nl-BE" sz="120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fr-BE" sz="1200">
                <a:effectLst/>
                <a:latin typeface="Calibri" panose="020F0502020204030204" pitchFamily="34" charset="0"/>
                <a:ea typeface="Calibri" panose="020F0502020204030204" pitchFamily="34" charset="0"/>
                <a:cs typeface="Times New Roman" panose="02020603050405020304" pitchFamily="18" charset="0"/>
              </a:rPr>
              <a:t> le transport vers la Belgique provoque également d'importantes émissions de CO</a:t>
            </a:r>
            <a:r>
              <a:rPr lang="fr-BE" sz="1200" baseline="-25000">
                <a:effectLst/>
                <a:latin typeface="Calibri" panose="020F0502020204030204" pitchFamily="34" charset="0"/>
                <a:ea typeface="Calibri" panose="020F0502020204030204" pitchFamily="34" charset="0"/>
                <a:cs typeface="Times New Roman" panose="02020603050405020304" pitchFamily="18" charset="0"/>
              </a:rPr>
              <a:t>2</a:t>
            </a:r>
            <a:r>
              <a:rPr lang="fr-BE" sz="1200">
                <a:effectLst/>
                <a:latin typeface="Calibri" panose="020F0502020204030204" pitchFamily="34" charset="0"/>
                <a:ea typeface="Calibri" panose="020F0502020204030204" pitchFamily="34" charset="0"/>
                <a:cs typeface="Times New Roman" panose="02020603050405020304" pitchFamily="18" charset="0"/>
              </a:rPr>
              <a:t>.</a:t>
            </a:r>
          </a:p>
          <a:p>
            <a:pPr marL="285750" indent="-285750" algn="just">
              <a:lnSpc>
                <a:spcPct val="107000"/>
              </a:lnSpc>
              <a:spcAft>
                <a:spcPts val="800"/>
              </a:spcAft>
              <a:buFontTx/>
              <a:buChar char="-"/>
            </a:pPr>
            <a:r>
              <a:rPr lang="fr-BE" sz="1200">
                <a:effectLst/>
                <a:latin typeface="Calibri" panose="020F0502020204030204" pitchFamily="34" charset="0"/>
                <a:ea typeface="Calibri" panose="020F0502020204030204" pitchFamily="34" charset="0"/>
                <a:cs typeface="Times New Roman" panose="02020603050405020304" pitchFamily="18" charset="0"/>
              </a:rPr>
              <a:t>Demande croissante de matières premières supplémentaires </a:t>
            </a:r>
            <a:r>
              <a:rPr lang="nl-BE" sz="120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fr-BE" sz="1200">
                <a:effectLst/>
                <a:latin typeface="Calibri" panose="020F0502020204030204" pitchFamily="34" charset="0"/>
                <a:ea typeface="Calibri" panose="020F0502020204030204" pitchFamily="34" charset="0"/>
                <a:cs typeface="Times New Roman" panose="02020603050405020304" pitchFamily="18" charset="0"/>
              </a:rPr>
              <a:t> besoin de nouvelles zones d'extraction </a:t>
            </a:r>
            <a:r>
              <a:rPr lang="nl-BE" sz="120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fr-BE" sz="1200">
                <a:effectLst/>
                <a:latin typeface="Calibri" panose="020F0502020204030204" pitchFamily="34" charset="0"/>
                <a:ea typeface="Calibri" panose="020F0502020204030204" pitchFamily="34" charset="0"/>
                <a:cs typeface="Times New Roman" panose="02020603050405020304" pitchFamily="18" charset="0"/>
              </a:rPr>
              <a:t> déforestation + perte d'habitat pour des espèces déjà menacées.</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p>
            <a:endParaRPr lang="nl-BE" b="1"/>
          </a:p>
          <a:p>
            <a:endParaRPr lang="nl-BE"/>
          </a:p>
        </p:txBody>
      </p:sp>
      <p:sp>
        <p:nvSpPr>
          <p:cNvPr id="4" name="Tijdelijke aanduiding voor dianummer 3"/>
          <p:cNvSpPr>
            <a:spLocks noGrp="1"/>
          </p:cNvSpPr>
          <p:nvPr>
            <p:ph type="sldNum" sz="quarter" idx="5"/>
          </p:nvPr>
        </p:nvSpPr>
        <p:spPr/>
        <p:txBody>
          <a:bodyPr/>
          <a:lstStyle/>
          <a:p>
            <a:fld id="{A5A8F59E-7B8D-4735-9CD3-3995AD795B12}" type="slidenum">
              <a:rPr lang="nl-BE" smtClean="0"/>
              <a:t>22</a:t>
            </a:fld>
            <a:endParaRPr lang="nl-BE"/>
          </a:p>
        </p:txBody>
      </p:sp>
    </p:spTree>
    <p:extLst>
      <p:ext uri="{BB962C8B-B14F-4D97-AF65-F5344CB8AC3E}">
        <p14:creationId xmlns:p14="http://schemas.microsoft.com/office/powerpoint/2010/main" val="2304533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107000"/>
              </a:lnSpc>
              <a:spcAft>
                <a:spcPts val="800"/>
              </a:spcAft>
            </a:pPr>
            <a:r>
              <a:rPr lang="fr-BE" sz="1800" b="0">
                <a:solidFill>
                  <a:schemeClr val="tx1"/>
                </a:solidFill>
                <a:effectLst/>
                <a:latin typeface="Arial Black" panose="020B0A04020102020204" pitchFamily="34" charset="0"/>
                <a:ea typeface="Calibri" panose="020F0502020204030204" pitchFamily="34" charset="0"/>
                <a:cs typeface="Times New Roman" panose="02020603050405020304" pitchFamily="18" charset="0"/>
              </a:rPr>
              <a:t>LA QUESTION CENTRALE DE CE DOSSIER : Que faites-vous en tant qu'entreprise, organisation ou école lorsque l'huile usagée est un sous-produit de vos activités, par exemple des machines agricoles, des mécaniciens automobiles, ... ?</a:t>
            </a:r>
          </a:p>
          <a:p>
            <a:pPr algn="l">
              <a:lnSpc>
                <a:spcPct val="107000"/>
              </a:lnSpc>
              <a:spcAft>
                <a:spcPts val="800"/>
              </a:spcAft>
            </a:pPr>
            <a:endParaRPr lang="fr-BE" sz="1800" b="0">
              <a:solidFill>
                <a:schemeClr val="tx1"/>
              </a:solidFill>
              <a:effectLst/>
              <a:latin typeface="Arial Black" panose="020B0A0402010202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fr-BE" sz="1800" b="0">
                <a:solidFill>
                  <a:schemeClr val="tx1"/>
                </a:solidFill>
                <a:effectLst/>
                <a:latin typeface="Arial Black" panose="020B0A04020102020204" pitchFamily="34" charset="0"/>
                <a:ea typeface="Calibri" panose="020F0502020204030204" pitchFamily="34" charset="0"/>
                <a:cs typeface="Times New Roman" panose="02020603050405020304" pitchFamily="18" charset="0"/>
              </a:rPr>
              <a:t>Sur cette diapositive, vous voyez une mécanicienne automobile. L'entretien des voitures et des véhicules dans les secteurs de la mécanique, du transport et de l'agriculture, ainsi que l'utilisation de machines dans ces secteurs et dans l'industrie, génèrent de l'huile usagée en tant que sous-produit. Mais que faire de cette huile ?</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p>
            <a:pPr algn="l"/>
            <a:endParaRPr lang="nl-BE"/>
          </a:p>
        </p:txBody>
      </p:sp>
      <p:sp>
        <p:nvSpPr>
          <p:cNvPr id="4" name="Tijdelijke aanduiding voor dianummer 3"/>
          <p:cNvSpPr>
            <a:spLocks noGrp="1"/>
          </p:cNvSpPr>
          <p:nvPr>
            <p:ph type="sldNum" sz="quarter" idx="5"/>
          </p:nvPr>
        </p:nvSpPr>
        <p:spPr/>
        <p:txBody>
          <a:bodyPr/>
          <a:lstStyle/>
          <a:p>
            <a:fld id="{A5A8F59E-7B8D-4735-9CD3-3995AD795B12}" type="slidenum">
              <a:rPr lang="nl-BE" smtClean="0"/>
              <a:t>2</a:t>
            </a:fld>
            <a:endParaRPr lang="nl-BE"/>
          </a:p>
        </p:txBody>
      </p:sp>
    </p:spTree>
    <p:extLst>
      <p:ext uri="{BB962C8B-B14F-4D97-AF65-F5344CB8AC3E}">
        <p14:creationId xmlns:p14="http://schemas.microsoft.com/office/powerpoint/2010/main" val="21886824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just">
              <a:lnSpc>
                <a:spcPct val="107000"/>
              </a:lnSpc>
              <a:spcAft>
                <a:spcPts val="800"/>
              </a:spcAft>
            </a:pPr>
            <a:r>
              <a:rPr lang="fr-BE"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Dans le système circulaire, les déchets ne sont donc plus des déchets : les déchets sont considérés comme une nouvelle matière première. Nous les collectons, les démontons et recyclons les différentes parties séparément. Mais l'économie circulaire va plus loin que le simple recyclage, par exemple en réutilisant et en évitant de devenir des déchets en premier lieu. </a:t>
            </a:r>
          </a:p>
          <a:p>
            <a:pPr algn="just">
              <a:lnSpc>
                <a:spcPct val="107000"/>
              </a:lnSpc>
              <a:spcAft>
                <a:spcPts val="800"/>
              </a:spcAft>
            </a:pPr>
            <a:r>
              <a:rPr lang="fr-BE"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C'est ce que montre la figure de la diapositive suivante. Vous pouvez voir ici que le recyclage n'est qu'une partie de l'économie circulaire, mais qu'il est très important dans le cas de la récupération des ressources.  La pensée circulaire commence dès la phase de conception des produits avec la question suivante : comment fabriquer un produit qui durera plus longtemps ? </a:t>
            </a:r>
            <a:endParaRPr lang="nl-BE"/>
          </a:p>
        </p:txBody>
      </p:sp>
      <p:sp>
        <p:nvSpPr>
          <p:cNvPr id="4" name="Tijdelijke aanduiding voor dianummer 3"/>
          <p:cNvSpPr>
            <a:spLocks noGrp="1"/>
          </p:cNvSpPr>
          <p:nvPr>
            <p:ph type="sldNum" sz="quarter" idx="5"/>
          </p:nvPr>
        </p:nvSpPr>
        <p:spPr/>
        <p:txBody>
          <a:bodyPr/>
          <a:lstStyle/>
          <a:p>
            <a:fld id="{A5A8F59E-7B8D-4735-9CD3-3995AD795B12}" type="slidenum">
              <a:rPr lang="nl-BE" smtClean="0"/>
              <a:t>23</a:t>
            </a:fld>
            <a:endParaRPr lang="nl-BE"/>
          </a:p>
        </p:txBody>
      </p:sp>
    </p:spTree>
    <p:extLst>
      <p:ext uri="{BB962C8B-B14F-4D97-AF65-F5344CB8AC3E}">
        <p14:creationId xmlns:p14="http://schemas.microsoft.com/office/powerpoint/2010/main" val="18023776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a:t>Source image : Parlement européen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a:p>
          <a:p>
            <a:pPr marL="0" marR="0" lvl="0" indent="0" algn="l" defTabSz="914400" rtl="0" eaLnBrk="1" fontAlgn="auto" latinLnBrk="0" hangingPunct="1">
              <a:lnSpc>
                <a:spcPct val="100000"/>
              </a:lnSpc>
              <a:spcBef>
                <a:spcPts val="0"/>
              </a:spcBef>
              <a:spcAft>
                <a:spcPts val="0"/>
              </a:spcAft>
              <a:buClrTx/>
              <a:buSzTx/>
              <a:buFontTx/>
              <a:buNone/>
              <a:tabLst/>
              <a:defRPr/>
            </a:pPr>
            <a:r>
              <a:rPr lang="nl-BE" b="1" u="sng"/>
              <a:t>ÉCONOMIE CIRCULAIRE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BE" b="1"/>
              <a:t>Matières premières </a:t>
            </a:r>
            <a:r>
              <a:rPr lang="fr-BE"/>
              <a:t>= nouvelles matières premières nécessaires pour démarrer ou poursuivre le cycle.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BE" b="1"/>
              <a:t>Conception</a:t>
            </a:r>
            <a:r>
              <a:rPr lang="fr-BE"/>
              <a:t> = réflexion sur le produit, sa durée de vie, les matériaux utilisés et la qualité. La pensée circulaire commence déjà ici : comment fabriquer un produit qui durera plus longtemps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BE" b="1"/>
              <a:t>Processus de production </a:t>
            </a:r>
            <a:r>
              <a:rPr lang="fr-BE"/>
              <a:t>= fabrication du produit dans les usines.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BE" b="1"/>
              <a:t>Distribution</a:t>
            </a:r>
            <a:r>
              <a:rPr lang="fr-BE"/>
              <a:t> = transport depuis les usines jusqu'aux différents magasins où le produit sera vendu.</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BE" b="1"/>
              <a:t>Consommation, utilisation, réutilisation, réparation </a:t>
            </a:r>
            <a:r>
              <a:rPr lang="fr-BE"/>
              <a:t>= cette partie concerne la période pendant laquelle le consommateur ou l'utilisateur détient le produit. Le produit peut être utilisé pour son usage initial, mais il peut aussi durer plus longtemps en le réutilisant ou en le réparant lorsqu'il est cassé. La réutilisation peut se faire en redonnant à l'article une fonction similaire, en le transmettant ou en le vendant, ou en lui donnant une nouvelle fonction (par exemple, en transformant un T-shirt en sac).</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BE" b="1"/>
              <a:t>Collecte</a:t>
            </a:r>
            <a:r>
              <a:rPr lang="fr-BE"/>
              <a:t> = lorsque l'objet est devenu inutilisable, nous devons le jeter et il est collecté pour être traité.</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BE" b="1"/>
              <a:t>Recyclage</a:t>
            </a:r>
            <a:r>
              <a:rPr lang="fr-BE"/>
              <a:t> = au cours du processus de recyclage, tout ce qui est encore réutilisable est séparé du reste et est réutilisé pour fabriquer de nouveaux objets (les mêmes ou d'autres). On ne peut rien faire de plus avec le reste, qui devient un déchet résiduel. </a:t>
            </a:r>
          </a:p>
          <a:p>
            <a:pPr marL="0" marR="0" lvl="0" indent="0" algn="l" defTabSz="914400" rtl="0" eaLnBrk="1" fontAlgn="auto" latinLnBrk="0" hangingPunct="1">
              <a:lnSpc>
                <a:spcPct val="100000"/>
              </a:lnSpc>
              <a:spcBef>
                <a:spcPts val="0"/>
              </a:spcBef>
              <a:spcAft>
                <a:spcPts val="0"/>
              </a:spcAft>
              <a:buClrTx/>
              <a:buSzTx/>
              <a:buFontTx/>
              <a:buNone/>
              <a:tabLst/>
              <a:defRPr/>
            </a:pPr>
            <a:r>
              <a:rPr lang="fr-BE"/>
              <a:t>Les matières premières provenant des vieux objets sont une source de matières premières pour de nouveaux produits et contribuent à faire tourner le cercle ou le cycle.</a:t>
            </a:r>
            <a:endParaRPr lang="nl-BE"/>
          </a:p>
        </p:txBody>
      </p:sp>
      <p:sp>
        <p:nvSpPr>
          <p:cNvPr id="4" name="Tijdelijke aanduiding voor dianummer 3"/>
          <p:cNvSpPr>
            <a:spLocks noGrp="1"/>
          </p:cNvSpPr>
          <p:nvPr>
            <p:ph type="sldNum" sz="quarter" idx="5"/>
          </p:nvPr>
        </p:nvSpPr>
        <p:spPr/>
        <p:txBody>
          <a:bodyPr/>
          <a:lstStyle/>
          <a:p>
            <a:fld id="{A5A8F59E-7B8D-4735-9CD3-3995AD795B12}" type="slidenum">
              <a:rPr lang="nl-BE" smtClean="0"/>
              <a:t>24</a:t>
            </a:fld>
            <a:endParaRPr lang="nl-BE"/>
          </a:p>
        </p:txBody>
      </p:sp>
    </p:spTree>
    <p:extLst>
      <p:ext uri="{BB962C8B-B14F-4D97-AF65-F5344CB8AC3E}">
        <p14:creationId xmlns:p14="http://schemas.microsoft.com/office/powerpoint/2010/main" val="3184010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200">
                <a:effectLst/>
                <a:latin typeface="Calibri" panose="020F0502020204030204" pitchFamily="34" charset="0"/>
                <a:ea typeface="Calibri" panose="020F0502020204030204" pitchFamily="34" charset="0"/>
                <a:cs typeface="Times New Roman" panose="02020603050405020304" pitchFamily="18" charset="0"/>
              </a:rPr>
              <a:t>Les huiles usagées collectées peuvent être acheminées vers deux endroits différents :</a:t>
            </a:r>
          </a:p>
          <a:p>
            <a:pPr marL="228600" indent="-228600">
              <a:buAutoNum type="arabicParenR"/>
            </a:pPr>
            <a:r>
              <a:rPr lang="nl-BE" b="1" u="sng" err="1"/>
              <a:t>Cimenteries</a:t>
            </a:r>
            <a:r>
              <a:rPr lang="nl-BE" b="1" u="sng"/>
              <a:t> = 7% de </a:t>
            </a:r>
            <a:r>
              <a:rPr lang="nl-BE" b="1" u="sng" err="1"/>
              <a:t>l’huile</a:t>
            </a:r>
            <a:r>
              <a:rPr lang="nl-BE" b="1" u="sng"/>
              <a:t> </a:t>
            </a:r>
            <a:r>
              <a:rPr lang="nl-BE" b="1" u="sng" err="1"/>
              <a:t>collectée</a:t>
            </a:r>
            <a:br>
              <a:rPr lang="nl-BE"/>
            </a:br>
            <a:r>
              <a:rPr lang="fr-BE" sz="1200">
                <a:effectLst/>
                <a:latin typeface="Calibri" panose="020F0502020204030204" pitchFamily="34" charset="0"/>
                <a:ea typeface="Calibri" panose="020F0502020204030204" pitchFamily="34" charset="0"/>
                <a:cs typeface="Times New Roman" panose="02020603050405020304" pitchFamily="18" charset="0"/>
              </a:rPr>
              <a:t>est brûlée comme source d'énergie dans la production de ciment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nl-BE" b="1" u="sng"/>
              <a:t>Re-raffinage = 93% de </a:t>
            </a:r>
            <a:r>
              <a:rPr lang="nl-BE" b="1" u="sng" err="1"/>
              <a:t>l’huile</a:t>
            </a:r>
            <a:r>
              <a:rPr lang="nl-BE" b="1" u="sng"/>
              <a:t> </a:t>
            </a:r>
            <a:r>
              <a:rPr lang="nl-BE" b="1" u="sng" err="1"/>
              <a:t>collectée</a:t>
            </a:r>
            <a:br>
              <a:rPr lang="nl-BE"/>
            </a:br>
            <a:r>
              <a:rPr lang="fr-BE" sz="1800">
                <a:effectLst/>
                <a:latin typeface="Calibri" panose="020F0502020204030204" pitchFamily="34" charset="0"/>
                <a:ea typeface="Calibri" panose="020F0502020204030204" pitchFamily="34" charset="0"/>
                <a:cs typeface="Times New Roman" panose="02020603050405020304" pitchFamily="18" charset="0"/>
              </a:rPr>
              <a:t>Une usine de re-raffinage est une usine où, par une série d'opérations et de traitements, un produit peut être amélioré pour en faire un nouveau produit commercialisable.</a:t>
            </a:r>
            <a:br>
              <a:rPr lang="nl-BE" sz="1800">
                <a:effectLst/>
                <a:latin typeface="Calibri" panose="020F0502020204030204" pitchFamily="34" charset="0"/>
                <a:ea typeface="Calibri" panose="020F0502020204030204" pitchFamily="34" charset="0"/>
                <a:cs typeface="Times New Roman" panose="02020603050405020304" pitchFamily="18" charset="0"/>
              </a:rPr>
            </a:br>
            <a:r>
              <a:rPr lang="nl-BE" sz="1800">
                <a:effectLst/>
                <a:latin typeface="Calibri" panose="020F0502020204030204" pitchFamily="34" charset="0"/>
                <a:ea typeface="Calibri" panose="020F0502020204030204" pitchFamily="34" charset="0"/>
                <a:cs typeface="Times New Roman" panose="02020603050405020304" pitchFamily="18" charset="0"/>
              </a:rPr>
              <a:t>70% </a:t>
            </a:r>
            <a:r>
              <a:rPr lang="nl-BE" sz="180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fr-BE" sz="1800">
                <a:effectLst/>
                <a:latin typeface="Calibri" panose="020F0502020204030204" pitchFamily="34" charset="0"/>
                <a:ea typeface="Calibri" panose="020F0502020204030204" pitchFamily="34" charset="0"/>
                <a:cs typeface="Times New Roman" panose="02020603050405020304" pitchFamily="18" charset="0"/>
              </a:rPr>
              <a:t>recyclé en huile de base pour une nouvelle huile lubrifiante</a:t>
            </a:r>
            <a:br>
              <a:rPr lang="nl-BE" sz="1800">
                <a:effectLst/>
                <a:latin typeface="Calibri" panose="020F0502020204030204" pitchFamily="34" charset="0"/>
                <a:ea typeface="Calibri" panose="020F0502020204030204" pitchFamily="34" charset="0"/>
                <a:cs typeface="Times New Roman" panose="02020603050405020304" pitchFamily="18" charset="0"/>
              </a:rPr>
            </a:br>
            <a:r>
              <a:rPr lang="nl-BE" sz="1800">
                <a:effectLst/>
                <a:latin typeface="Calibri" panose="020F0502020204030204" pitchFamily="34" charset="0"/>
                <a:ea typeface="Calibri" panose="020F0502020204030204" pitchFamily="34" charset="0"/>
                <a:cs typeface="Times New Roman" panose="02020603050405020304" pitchFamily="18" charset="0"/>
              </a:rPr>
              <a:t>25% </a:t>
            </a:r>
            <a:r>
              <a:rPr lang="nl-BE" sz="180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fr-BE" sz="1800">
                <a:effectLst/>
                <a:latin typeface="Calibri" panose="020F0502020204030204" pitchFamily="34" charset="0"/>
                <a:ea typeface="Calibri" panose="020F0502020204030204" pitchFamily="34" charset="0"/>
                <a:cs typeface="Times New Roman" panose="02020603050405020304" pitchFamily="18" charset="0"/>
              </a:rPr>
              <a:t>utilisé dans l'industrie du bitume (naphta / asphalte) ou comme carburant (gazole, carburants lourds)</a:t>
            </a:r>
            <a:br>
              <a:rPr lang="nl-BE" sz="1800">
                <a:effectLst/>
                <a:latin typeface="Calibri" panose="020F0502020204030204" pitchFamily="34" charset="0"/>
                <a:ea typeface="Calibri" panose="020F0502020204030204" pitchFamily="34" charset="0"/>
                <a:cs typeface="Times New Roman" panose="02020603050405020304" pitchFamily="18" charset="0"/>
              </a:rPr>
            </a:br>
            <a:r>
              <a:rPr lang="nl-BE" sz="1800">
                <a:effectLst/>
                <a:latin typeface="Calibri" panose="020F0502020204030204" pitchFamily="34" charset="0"/>
                <a:ea typeface="Calibri" panose="020F0502020204030204" pitchFamily="34" charset="0"/>
                <a:cs typeface="Times New Roman" panose="02020603050405020304" pitchFamily="18" charset="0"/>
              </a:rPr>
              <a:t>5% </a:t>
            </a:r>
            <a:r>
              <a:rPr lang="nl-BE" sz="1800" err="1">
                <a:effectLst/>
                <a:latin typeface="Calibri" panose="020F0502020204030204" pitchFamily="34" charset="0"/>
                <a:ea typeface="Calibri" panose="020F0502020204030204" pitchFamily="34" charset="0"/>
                <a:cs typeface="Times New Roman" panose="02020603050405020304" pitchFamily="18" charset="0"/>
              </a:rPr>
              <a:t>d’eau</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A5A8F59E-7B8D-4735-9CD3-3995AD795B12}" type="slidenum">
              <a:rPr lang="nl-BE" smtClean="0"/>
              <a:t>25</a:t>
            </a:fld>
            <a:endParaRPr lang="nl-BE"/>
          </a:p>
        </p:txBody>
      </p:sp>
    </p:spTree>
    <p:extLst>
      <p:ext uri="{BB962C8B-B14F-4D97-AF65-F5344CB8AC3E}">
        <p14:creationId xmlns:p14="http://schemas.microsoft.com/office/powerpoint/2010/main" val="37969236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fr-BE" dirty="0"/>
              <a:t>Dans le Golfe du Mexique</a:t>
            </a:r>
            <a:r>
              <a:rPr lang="fr-BE"/>
              <a:t>, la </a:t>
            </a:r>
            <a:r>
              <a:rPr lang="fr-BE" dirty="0"/>
              <a:t>faune marine a été fortement impactée par </a:t>
            </a:r>
            <a:r>
              <a:rPr lang="fr-BE"/>
              <a:t>la marée noire</a:t>
            </a:r>
            <a:r>
              <a:rPr lang="fr-BE" dirty="0"/>
              <a:t> d’avril 2010</a:t>
            </a:r>
            <a:r>
              <a:rPr lang="fr-BE"/>
              <a:t>.</a:t>
            </a:r>
            <a:r>
              <a:rPr lang="fr-BE" dirty="0"/>
              <a:t> De nombreux animaux sont morts : poissons, oiseaux, dauphins, …</a:t>
            </a:r>
            <a:endParaRPr lang="fr-BE"/>
          </a:p>
          <a:p>
            <a:r>
              <a:rPr lang="fr-BE"/>
              <a:t>L'eau contenait trop peu d'oxygène en raison de la couche de pétrole, de sorte que les poissons n'ont pas pu absorber suffisamment d'oxygène et sont morts.</a:t>
            </a:r>
            <a:endParaRPr lang="nl-BE"/>
          </a:p>
        </p:txBody>
      </p:sp>
      <p:sp>
        <p:nvSpPr>
          <p:cNvPr id="4" name="Tijdelijke aanduiding voor dianummer 3"/>
          <p:cNvSpPr>
            <a:spLocks noGrp="1"/>
          </p:cNvSpPr>
          <p:nvPr>
            <p:ph type="sldNum" sz="quarter" idx="5"/>
          </p:nvPr>
        </p:nvSpPr>
        <p:spPr/>
        <p:txBody>
          <a:bodyPr/>
          <a:lstStyle/>
          <a:p>
            <a:fld id="{A5A8F59E-7B8D-4735-9CD3-3995AD795B12}" type="slidenum">
              <a:rPr lang="nl-BE" smtClean="0"/>
              <a:t>28</a:t>
            </a:fld>
            <a:endParaRPr lang="nl-BE"/>
          </a:p>
        </p:txBody>
      </p:sp>
    </p:spTree>
    <p:extLst>
      <p:ext uri="{BB962C8B-B14F-4D97-AF65-F5344CB8AC3E}">
        <p14:creationId xmlns:p14="http://schemas.microsoft.com/office/powerpoint/2010/main" val="27435484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5A8F59E-7B8D-4735-9CD3-3995AD795B12}" type="slidenum">
              <a:rPr lang="nl-BE" smtClean="0"/>
              <a:t>31</a:t>
            </a:fld>
            <a:endParaRPr lang="nl-BE"/>
          </a:p>
        </p:txBody>
      </p:sp>
    </p:spTree>
    <p:extLst>
      <p:ext uri="{BB962C8B-B14F-4D97-AF65-F5344CB8AC3E}">
        <p14:creationId xmlns:p14="http://schemas.microsoft.com/office/powerpoint/2010/main" val="40001194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Source : </a:t>
            </a:r>
            <a:r>
              <a:rPr lang="fr-BE" dirty="0">
                <a:hlinkClick r:id="rId3"/>
              </a:rPr>
              <a:t>Cartes haute résolution de particules fines (BC) — Français (irceline.be)</a:t>
            </a:r>
            <a:endParaRPr lang="nl-BE"/>
          </a:p>
        </p:txBody>
      </p:sp>
      <p:sp>
        <p:nvSpPr>
          <p:cNvPr id="4" name="Tijdelijke aanduiding voor dianummer 3"/>
          <p:cNvSpPr>
            <a:spLocks noGrp="1"/>
          </p:cNvSpPr>
          <p:nvPr>
            <p:ph type="sldNum" sz="quarter" idx="5"/>
          </p:nvPr>
        </p:nvSpPr>
        <p:spPr/>
        <p:txBody>
          <a:bodyPr/>
          <a:lstStyle/>
          <a:p>
            <a:fld id="{A5A8F59E-7B8D-4735-9CD3-3995AD795B12}" type="slidenum">
              <a:rPr lang="nl-BE" smtClean="0"/>
              <a:t>34</a:t>
            </a:fld>
            <a:endParaRPr lang="nl-BE"/>
          </a:p>
        </p:txBody>
      </p:sp>
    </p:spTree>
    <p:extLst>
      <p:ext uri="{BB962C8B-B14F-4D97-AF65-F5344CB8AC3E}">
        <p14:creationId xmlns:p14="http://schemas.microsoft.com/office/powerpoint/2010/main" val="11706618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just">
              <a:lnSpc>
                <a:spcPct val="107000"/>
              </a:lnSpc>
              <a:spcAft>
                <a:spcPts val="800"/>
              </a:spcAft>
            </a:pPr>
            <a:r>
              <a:rPr lang="fr-BE" sz="1800" b="1">
                <a:effectLst/>
                <a:latin typeface="Calibri" panose="020F0502020204030204" pitchFamily="34" charset="0"/>
                <a:ea typeface="Calibri" panose="020F0502020204030204" pitchFamily="34" charset="0"/>
                <a:cs typeface="Times New Roman" panose="02020603050405020304" pitchFamily="18" charset="0"/>
              </a:rPr>
              <a:t>Le CO</a:t>
            </a:r>
            <a:r>
              <a:rPr lang="fr-BE" sz="1800" b="1" baseline="-25000">
                <a:effectLst/>
                <a:latin typeface="Calibri" panose="020F0502020204030204" pitchFamily="34" charset="0"/>
                <a:ea typeface="Calibri" panose="020F0502020204030204" pitchFamily="34" charset="0"/>
                <a:cs typeface="Times New Roman" panose="02020603050405020304" pitchFamily="18" charset="0"/>
              </a:rPr>
              <a:t>2</a:t>
            </a:r>
            <a:r>
              <a:rPr lang="fr-BE" sz="1800" b="1">
                <a:effectLst/>
                <a:latin typeface="Calibri" panose="020F0502020204030204" pitchFamily="34" charset="0"/>
                <a:ea typeface="Calibri" panose="020F0502020204030204" pitchFamily="34" charset="0"/>
                <a:cs typeface="Times New Roman" panose="02020603050405020304" pitchFamily="18" charset="0"/>
              </a:rPr>
              <a:t> est un gaz à effet de serre majeur dans l'atmosphère</a:t>
            </a:r>
            <a:endParaRPr lang="fr-BE" sz="1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BE" sz="1800">
                <a:effectLst/>
                <a:latin typeface="Calibri" panose="020F0502020204030204" pitchFamily="34" charset="0"/>
                <a:ea typeface="Calibri" panose="020F0502020204030204" pitchFamily="34" charset="0"/>
                <a:cs typeface="Times New Roman" panose="02020603050405020304" pitchFamily="18" charset="0"/>
              </a:rPr>
              <a:t>Le CO</a:t>
            </a:r>
            <a:r>
              <a:rPr lang="fr-BE" sz="1800" baseline="-25000">
                <a:effectLst/>
                <a:latin typeface="Calibri" panose="020F0502020204030204" pitchFamily="34" charset="0"/>
                <a:ea typeface="Calibri" panose="020F0502020204030204" pitchFamily="34" charset="0"/>
                <a:cs typeface="Times New Roman" panose="02020603050405020304" pitchFamily="18" charset="0"/>
              </a:rPr>
              <a:t>2</a:t>
            </a:r>
            <a:r>
              <a:rPr lang="fr-BE" sz="1800">
                <a:effectLst/>
                <a:latin typeface="Calibri" panose="020F0502020204030204" pitchFamily="34" charset="0"/>
                <a:ea typeface="Calibri" panose="020F0502020204030204" pitchFamily="34" charset="0"/>
                <a:cs typeface="Times New Roman" panose="02020603050405020304" pitchFamily="18" charset="0"/>
              </a:rPr>
              <a:t> est en effet un gaz naturel que nous expirons et qui n'est pas toxique pour nous. Cependant, lorsque trop de CO</a:t>
            </a:r>
            <a:r>
              <a:rPr lang="fr-BE" sz="1800" baseline="-25000">
                <a:effectLst/>
                <a:latin typeface="Calibri" panose="020F0502020204030204" pitchFamily="34" charset="0"/>
                <a:ea typeface="Calibri" panose="020F0502020204030204" pitchFamily="34" charset="0"/>
                <a:cs typeface="Times New Roman" panose="02020603050405020304" pitchFamily="18" charset="0"/>
              </a:rPr>
              <a:t>2</a:t>
            </a:r>
            <a:r>
              <a:rPr lang="fr-BE" sz="1800">
                <a:effectLst/>
                <a:latin typeface="Calibri" panose="020F0502020204030204" pitchFamily="34" charset="0"/>
                <a:ea typeface="Calibri" panose="020F0502020204030204" pitchFamily="34" charset="0"/>
                <a:cs typeface="Times New Roman" panose="02020603050405020304" pitchFamily="18" charset="0"/>
              </a:rPr>
              <a:t> est libéré dans l'atmosphère, notamment par la combustion de combustibles fossiles tels que le pétrole (ou ses dérivés), sa concentration augmente. En combinaison avec d'autres gaz à effet de serre, le CO</a:t>
            </a:r>
            <a:r>
              <a:rPr lang="fr-BE" sz="1800" baseline="-25000">
                <a:effectLst/>
                <a:latin typeface="Calibri" panose="020F0502020204030204" pitchFamily="34" charset="0"/>
                <a:ea typeface="Calibri" panose="020F0502020204030204" pitchFamily="34" charset="0"/>
                <a:cs typeface="Times New Roman" panose="02020603050405020304" pitchFamily="18" charset="0"/>
              </a:rPr>
              <a:t>2</a:t>
            </a:r>
            <a:r>
              <a:rPr lang="fr-BE" sz="1800">
                <a:effectLst/>
                <a:latin typeface="Calibri" panose="020F0502020204030204" pitchFamily="34" charset="0"/>
                <a:ea typeface="Calibri" panose="020F0502020204030204" pitchFamily="34" charset="0"/>
                <a:cs typeface="Times New Roman" panose="02020603050405020304" pitchFamily="18" charset="0"/>
              </a:rPr>
              <a:t> forme une couche autour de la Terre qui retient la chaleur du soleil mais limite la capacité de notre atmosphère à la libérer. Cela entraîne un réchauffement moyen de la planète, affectant le système climatique. On prévoit que ce phénomène conduira à des conditions météorologiques plus extrêmes : des sécheresses et des vagues de chaleur plus intenses, des inondations plus fréquentes et plus importantes, ainsi que des tempêtes plus violentes.</a:t>
            </a:r>
          </a:p>
          <a:p>
            <a:pPr algn="just">
              <a:lnSpc>
                <a:spcPct val="107000"/>
              </a:lnSpc>
              <a:spcAft>
                <a:spcPts val="800"/>
              </a:spcAft>
            </a:pPr>
            <a:endParaRPr lang="nl-BE" sz="1800">
              <a:effectLst/>
              <a:latin typeface="Calibri" panose="020F0502020204030204" pitchFamily="34" charset="0"/>
              <a:ea typeface="Calibri" panose="020F0502020204030204" pitchFamily="34" charset="0"/>
              <a:cs typeface="Times New Roman" panose="02020603050405020304" pitchFamily="18" charset="0"/>
            </a:endParaRPr>
          </a:p>
          <a:p>
            <a:endParaRPr lang="nl-BE"/>
          </a:p>
        </p:txBody>
      </p:sp>
      <p:sp>
        <p:nvSpPr>
          <p:cNvPr id="4" name="Tijdelijke aanduiding voor dianummer 3"/>
          <p:cNvSpPr>
            <a:spLocks noGrp="1"/>
          </p:cNvSpPr>
          <p:nvPr>
            <p:ph type="sldNum" sz="quarter" idx="5"/>
          </p:nvPr>
        </p:nvSpPr>
        <p:spPr/>
        <p:txBody>
          <a:bodyPr/>
          <a:lstStyle/>
          <a:p>
            <a:fld id="{A5A8F59E-7B8D-4735-9CD3-3995AD795B12}" type="slidenum">
              <a:rPr lang="nl-BE" smtClean="0"/>
              <a:t>35</a:t>
            </a:fld>
            <a:endParaRPr lang="nl-BE"/>
          </a:p>
        </p:txBody>
      </p:sp>
    </p:spTree>
    <p:extLst>
      <p:ext uri="{BB962C8B-B14F-4D97-AF65-F5344CB8AC3E}">
        <p14:creationId xmlns:p14="http://schemas.microsoft.com/office/powerpoint/2010/main" val="17149541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200">
                <a:effectLst/>
                <a:latin typeface="Calibri" panose="020F0502020204030204" pitchFamily="34" charset="0"/>
                <a:ea typeface="Calibri" panose="020F0502020204030204" pitchFamily="34" charset="0"/>
                <a:cs typeface="Times New Roman" panose="02020603050405020304" pitchFamily="18" charset="0"/>
              </a:rPr>
              <a:t>Lorsque l'on travaille avec des huiles usagées, les bonnes habitudes sont importantes pour la santé de tous.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BE"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a:effectLst/>
                <a:latin typeface="Calibri" panose="020F0502020204030204" pitchFamily="34" charset="0"/>
                <a:ea typeface="Calibri" panose="020F0502020204030204" pitchFamily="34" charset="0"/>
                <a:cs typeface="Times New Roman" panose="02020603050405020304" pitchFamily="18" charset="0"/>
              </a:rPr>
              <a:t>Passez donc en revue les précautions suivantes avec vos élèves. Cochez avec vos élèves les bonnes habitudes déjà acquises à l'école et décidez ensemble de travailler sur les autres.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BE"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b="1">
                <a:effectLst/>
                <a:latin typeface="Calibri" panose="020F0502020204030204" pitchFamily="34" charset="0"/>
                <a:ea typeface="Calibri" panose="020F0502020204030204" pitchFamily="34" charset="0"/>
                <a:cs typeface="Times New Roman" panose="02020603050405020304" pitchFamily="18" charset="0"/>
              </a:rPr>
              <a:t>PRINCIPE DE BASE </a:t>
            </a:r>
            <a:r>
              <a:rPr lang="fr-BE" sz="1200">
                <a:effectLst/>
                <a:latin typeface="Calibri" panose="020F0502020204030204" pitchFamily="34" charset="0"/>
                <a:ea typeface="Calibri" panose="020F0502020204030204" pitchFamily="34" charset="0"/>
                <a:cs typeface="Times New Roman" panose="02020603050405020304" pitchFamily="18" charset="0"/>
              </a:rPr>
              <a:t>: Lorsque vous travaillez, évitez de mettre de l'huile sur votre peau ou vos vêtements afin qu'elle ne pénètre pas dans vos pores. Prenez des mesures de protection à cet effet. </a:t>
            </a:r>
            <a:endParaRPr lang="nl-BE"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a:effectLst/>
              <a:latin typeface="Calibri" panose="020F0502020204030204" pitchFamily="34" charset="0"/>
              <a:ea typeface="Calibri" panose="020F0502020204030204" pitchFamily="34" charset="0"/>
              <a:cs typeface="Times New Roman" panose="02020603050405020304" pitchFamily="18" charset="0"/>
            </a:endParaRPr>
          </a:p>
          <a:p>
            <a:endParaRPr lang="nl-BE"/>
          </a:p>
        </p:txBody>
      </p:sp>
      <p:sp>
        <p:nvSpPr>
          <p:cNvPr id="4" name="Tijdelijke aanduiding voor dianummer 3"/>
          <p:cNvSpPr>
            <a:spLocks noGrp="1"/>
          </p:cNvSpPr>
          <p:nvPr>
            <p:ph type="sldNum" sz="quarter" idx="5"/>
          </p:nvPr>
        </p:nvSpPr>
        <p:spPr/>
        <p:txBody>
          <a:bodyPr/>
          <a:lstStyle/>
          <a:p>
            <a:fld id="{A5A8F59E-7B8D-4735-9CD3-3995AD795B12}" type="slidenum">
              <a:rPr lang="nl-BE" smtClean="0"/>
              <a:t>38</a:t>
            </a:fld>
            <a:endParaRPr lang="nl-BE"/>
          </a:p>
        </p:txBody>
      </p:sp>
    </p:spTree>
    <p:extLst>
      <p:ext uri="{BB962C8B-B14F-4D97-AF65-F5344CB8AC3E}">
        <p14:creationId xmlns:p14="http://schemas.microsoft.com/office/powerpoint/2010/main" val="35592837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A5A8F59E-7B8D-4735-9CD3-3995AD795B12}" type="slidenum">
              <a:rPr lang="nl-BE" smtClean="0"/>
              <a:t>40</a:t>
            </a:fld>
            <a:endParaRPr lang="nl-BE"/>
          </a:p>
        </p:txBody>
      </p:sp>
    </p:spTree>
    <p:extLst>
      <p:ext uri="{BB962C8B-B14F-4D97-AF65-F5344CB8AC3E}">
        <p14:creationId xmlns:p14="http://schemas.microsoft.com/office/powerpoint/2010/main" val="1918584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BE" sz="1800" b="1">
                <a:effectLst/>
                <a:latin typeface="Calibri" panose="020F0502020204030204" pitchFamily="34" charset="0"/>
                <a:ea typeface="Calibri" panose="020F0502020204030204" pitchFamily="34" charset="0"/>
                <a:cs typeface="Arial" panose="020B0604020202020204" pitchFamily="34" charset="0"/>
              </a:rPr>
              <a:t>Regardez la vidéo. </a:t>
            </a:r>
            <a:r>
              <a:rPr lang="fr-BE" sz="1800">
                <a:effectLst/>
                <a:latin typeface="Calibri" panose="020F0502020204030204" pitchFamily="34" charset="0"/>
                <a:ea typeface="Calibri" panose="020F0502020204030204" pitchFamily="34" charset="0"/>
                <a:cs typeface="Arial" panose="020B0604020202020204" pitchFamily="34" charset="0"/>
              </a:rPr>
              <a:t>Il s'agit du même film que celui que vous pouvez regarder grâce au QR code figurant sur l'affiche. </a:t>
            </a:r>
            <a:r>
              <a:rPr lang="nl-BE" sz="1800" b="0">
                <a:effectLst/>
                <a:latin typeface="Calibri" panose="020F0502020204030204" pitchFamily="34" charset="0"/>
                <a:ea typeface="Calibri" panose="020F0502020204030204" pitchFamily="34" charset="0"/>
                <a:cs typeface="Arial" panose="020B0604020202020204" pitchFamily="34" charset="0"/>
              </a:rPr>
              <a:t>(</a:t>
            </a:r>
            <a:r>
              <a:rPr lang="fr-BE" sz="2800" dirty="0">
                <a:hlinkClick r:id="rId3"/>
              </a:rPr>
              <a:t>Mais que fait donc Anna ? (youtube.com)</a:t>
            </a:r>
            <a:r>
              <a:rPr lang="nl-BE" sz="1800" u="sng">
                <a:solidFill>
                  <a:srgbClr val="0563C1"/>
                </a:solidFill>
                <a:effectLst/>
                <a:latin typeface="Calibri" panose="020F0502020204030204" pitchFamily="34" charset="0"/>
                <a:ea typeface="Calibri" panose="020F0502020204030204" pitchFamily="34" charset="0"/>
              </a:rPr>
              <a:t>)</a:t>
            </a:r>
            <a:endParaRPr lang="nl-BE" sz="18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fr-BE" sz="1800" b="1">
                <a:effectLst/>
                <a:latin typeface="Calibri" panose="020F0502020204030204" pitchFamily="34" charset="0"/>
                <a:ea typeface="Calibri" panose="020F0502020204030204" pitchFamily="34" charset="0"/>
                <a:cs typeface="Arial" panose="020B0604020202020204" pitchFamily="34" charset="0"/>
              </a:rPr>
              <a:t>Thèse</a:t>
            </a:r>
            <a:r>
              <a:rPr lang="fr-BE" sz="1800">
                <a:effectLst/>
                <a:latin typeface="Calibri" panose="020F0502020204030204" pitchFamily="34" charset="0"/>
                <a:ea typeface="Calibri" panose="020F0502020204030204" pitchFamily="34" charset="0"/>
                <a:cs typeface="Arial" panose="020B0604020202020204" pitchFamily="34" charset="0"/>
              </a:rPr>
              <a:t> : Ce que fait Anna est bien car elle réutilise son huile usagée.</a:t>
            </a:r>
          </a:p>
          <a:p>
            <a:pPr>
              <a:lnSpc>
                <a:spcPct val="107000"/>
              </a:lnSpc>
              <a:spcAft>
                <a:spcPts val="800"/>
              </a:spcAft>
            </a:pPr>
            <a:r>
              <a:rPr lang="fr-BE" sz="1800" b="1">
                <a:effectLst/>
                <a:latin typeface="Calibri" panose="020F0502020204030204" pitchFamily="34" charset="0"/>
                <a:ea typeface="Calibri" panose="020F0502020204030204" pitchFamily="34" charset="0"/>
                <a:cs typeface="Arial" panose="020B0604020202020204" pitchFamily="34" charset="0"/>
              </a:rPr>
              <a:t>Méthode</a:t>
            </a:r>
            <a:r>
              <a:rPr lang="fr-BE" sz="1800">
                <a:effectLst/>
                <a:latin typeface="Calibri" panose="020F0502020204030204" pitchFamily="34" charset="0"/>
                <a:ea typeface="Calibri" panose="020F0502020204030204" pitchFamily="34" charset="0"/>
                <a:cs typeface="Arial" panose="020B0604020202020204" pitchFamily="34" charset="0"/>
              </a:rPr>
              <a:t> : un groupe pense que ce que fait Anna est bien, un groupe pense que ce que fait Anna n'est pas bien. Ils donnent des arguments pour soutenir leur point de vue. Il est préférable de leur donner un peu de temps à l'avance pour qu'ils puissent étayer leurs arguments.</a:t>
            </a:r>
          </a:p>
          <a:p>
            <a:pPr>
              <a:lnSpc>
                <a:spcPct val="107000"/>
              </a:lnSpc>
              <a:spcAft>
                <a:spcPts val="800"/>
              </a:spcAft>
            </a:pPr>
            <a:endParaRPr lang="nl-BE" sz="18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BE" sz="1800" b="1" err="1">
                <a:effectLst/>
                <a:latin typeface="Calibri" panose="020F0502020204030204" pitchFamily="34" charset="0"/>
                <a:ea typeface="Calibri" panose="020F0502020204030204" pitchFamily="34" charset="0"/>
                <a:cs typeface="Arial" panose="020B0604020202020204" pitchFamily="34" charset="0"/>
              </a:rPr>
              <a:t>Arguments</a:t>
            </a:r>
            <a:r>
              <a:rPr lang="nl-BE" sz="1800" b="1">
                <a:effectLst/>
                <a:latin typeface="Calibri" panose="020F0502020204030204" pitchFamily="34" charset="0"/>
                <a:ea typeface="Calibri" panose="020F0502020204030204" pitchFamily="34" charset="0"/>
                <a:cs typeface="Arial" panose="020B0604020202020204" pitchFamily="34" charset="0"/>
              </a:rPr>
              <a:t> pour </a:t>
            </a:r>
            <a:r>
              <a:rPr lang="nl-BE" sz="1800">
                <a:effectLst/>
                <a:latin typeface="Calibri" panose="020F0502020204030204" pitchFamily="34" charset="0"/>
                <a:ea typeface="Calibri" panose="020F0502020204030204" pitchFamily="34" charset="0"/>
                <a:cs typeface="Arial" panose="020B0604020202020204" pitchFamily="34" charset="0"/>
              </a:rPr>
              <a:t>:</a:t>
            </a:r>
          </a:p>
          <a:p>
            <a:pPr marL="457200" lvl="0" indent="-457200">
              <a:lnSpc>
                <a:spcPct val="106000"/>
              </a:lnSpc>
              <a:buFont typeface="Arial" panose="020B0604020202020204" pitchFamily="34" charset="0"/>
              <a:buChar char="•"/>
            </a:pPr>
            <a:r>
              <a:rPr lang="fr-BE" sz="2800"/>
              <a:t>Tu t'en débarrasses. </a:t>
            </a:r>
          </a:p>
          <a:p>
            <a:pPr marL="457200" lvl="0" indent="-457200">
              <a:lnSpc>
                <a:spcPct val="106000"/>
              </a:lnSpc>
              <a:buFont typeface="Arial" panose="020B0604020202020204" pitchFamily="34" charset="0"/>
              <a:buChar char="•"/>
            </a:pPr>
            <a:r>
              <a:rPr lang="fr-BE" sz="2800"/>
              <a:t>Le feu brûle mieux - ta viande est cuite plus rapidement. </a:t>
            </a:r>
          </a:p>
          <a:p>
            <a:pPr marL="457200" lvl="0" indent="-457200">
              <a:lnSpc>
                <a:spcPct val="106000"/>
              </a:lnSpc>
              <a:buFont typeface="Arial" panose="020B0604020202020204" pitchFamily="34" charset="0"/>
              <a:buChar char="•"/>
            </a:pPr>
            <a:r>
              <a:rPr lang="fr-BE" sz="2800"/>
              <a:t>Brûler, c'est aussi recycler. </a:t>
            </a:r>
          </a:p>
          <a:p>
            <a:pPr marL="457200" lvl="0" indent="-457200">
              <a:lnSpc>
                <a:spcPct val="106000"/>
              </a:lnSpc>
              <a:buFont typeface="Arial" panose="020B0604020202020204" pitchFamily="34" charset="0"/>
              <a:buChar char="•"/>
            </a:pPr>
            <a:r>
              <a:rPr lang="fr-BE" sz="2800"/>
              <a:t>Tu as besoin de moins de charbon. </a:t>
            </a:r>
          </a:p>
          <a:p>
            <a:pPr marL="457200" lvl="0" indent="-457200">
              <a:lnSpc>
                <a:spcPct val="106000"/>
              </a:lnSpc>
              <a:buFont typeface="Arial" panose="020B0604020202020204" pitchFamily="34" charset="0"/>
              <a:buChar char="•"/>
            </a:pPr>
            <a:r>
              <a:rPr lang="fr-BE" sz="2800"/>
              <a:t>Ce type d'accélérateur de combustion ne peut vraiment pas te nuire ni à l'environnement.</a:t>
            </a:r>
          </a:p>
          <a:p>
            <a:pPr marL="457200" lvl="0" indent="-457200">
              <a:lnSpc>
                <a:spcPct val="106000"/>
              </a:lnSpc>
              <a:buFont typeface="Arial" panose="020B0604020202020204" pitchFamily="34" charset="0"/>
              <a:buChar char="•"/>
            </a:pPr>
            <a:r>
              <a:rPr lang="fr-BE" sz="1800">
                <a:effectLst/>
                <a:latin typeface="Calibri" panose="020F0502020204030204" pitchFamily="34" charset="0"/>
                <a:ea typeface="Calibri" panose="020F0502020204030204" pitchFamily="34" charset="0"/>
                <a:cs typeface="Arial" panose="020B0604020202020204" pitchFamily="34" charset="0"/>
              </a:rPr>
              <a:t>…</a:t>
            </a:r>
          </a:p>
          <a:p>
            <a:pPr marL="457200" lvl="0" indent="-457200">
              <a:lnSpc>
                <a:spcPct val="106000"/>
              </a:lnSpc>
              <a:buFont typeface="Arial" panose="020B0604020202020204" pitchFamily="34" charset="0"/>
              <a:buChar char="•"/>
            </a:pPr>
            <a:endParaRPr lang="fr-BE" sz="180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6000"/>
              </a:lnSpc>
              <a:spcBef>
                <a:spcPts val="0"/>
              </a:spcBef>
              <a:spcAft>
                <a:spcPts val="0"/>
              </a:spcAft>
              <a:buClrTx/>
              <a:buSzTx/>
              <a:buFont typeface="Arial" panose="020B0604020202020204" pitchFamily="34" charset="0"/>
              <a:buNone/>
              <a:tabLst/>
              <a:defRPr/>
            </a:pPr>
            <a:r>
              <a:rPr lang="nl-BE" sz="1800" b="1" err="1">
                <a:effectLst/>
                <a:latin typeface="Calibri" panose="020F0502020204030204" pitchFamily="34" charset="0"/>
                <a:ea typeface="Calibri" panose="020F0502020204030204" pitchFamily="34" charset="0"/>
                <a:cs typeface="Arial" panose="020B0604020202020204" pitchFamily="34" charset="0"/>
              </a:rPr>
              <a:t>Arguments</a:t>
            </a:r>
            <a:r>
              <a:rPr lang="nl-BE" sz="1800" b="1">
                <a:effectLst/>
                <a:latin typeface="Calibri" panose="020F0502020204030204" pitchFamily="34" charset="0"/>
                <a:ea typeface="Calibri" panose="020F0502020204030204" pitchFamily="34" charset="0"/>
                <a:cs typeface="Arial" panose="020B0604020202020204" pitchFamily="34" charset="0"/>
              </a:rPr>
              <a:t> </a:t>
            </a:r>
            <a:r>
              <a:rPr lang="nl-BE" sz="1800" b="1" err="1">
                <a:effectLst/>
                <a:latin typeface="Calibri" panose="020F0502020204030204" pitchFamily="34" charset="0"/>
                <a:ea typeface="Calibri" panose="020F0502020204030204" pitchFamily="34" charset="0"/>
                <a:cs typeface="Arial" panose="020B0604020202020204" pitchFamily="34" charset="0"/>
              </a:rPr>
              <a:t>contre</a:t>
            </a:r>
            <a:r>
              <a:rPr lang="nl-BE" sz="1800" b="1">
                <a:effectLst/>
                <a:latin typeface="Calibri" panose="020F0502020204030204" pitchFamily="34" charset="0"/>
                <a:ea typeface="Calibri" panose="020F0502020204030204" pitchFamily="34" charset="0"/>
                <a:cs typeface="Arial" panose="020B0604020202020204" pitchFamily="34" charset="0"/>
              </a:rPr>
              <a:t> :</a:t>
            </a:r>
            <a:endParaRPr lang="fr-BE" sz="1800">
              <a:effectLst/>
              <a:latin typeface="Calibri" panose="020F0502020204030204" pitchFamily="34" charset="0"/>
              <a:ea typeface="Calibri" panose="020F0502020204030204" pitchFamily="34" charset="0"/>
              <a:cs typeface="Arial" panose="020B0604020202020204" pitchFamily="34" charset="0"/>
            </a:endParaRPr>
          </a:p>
          <a:p>
            <a:pPr marL="457200" lvl="0" indent="-457200">
              <a:lnSpc>
                <a:spcPct val="106000"/>
              </a:lnSpc>
              <a:buFont typeface="Arial" panose="020B0604020202020204" pitchFamily="34" charset="0"/>
              <a:buChar char="•"/>
            </a:pPr>
            <a:r>
              <a:rPr lang="fr-BE" sz="1800"/>
              <a:t>La fumée est mauvaise pour ta santé en raison des substances toxiques. </a:t>
            </a:r>
          </a:p>
          <a:p>
            <a:pPr marL="457200" lvl="0" indent="-457200">
              <a:lnSpc>
                <a:spcPct val="106000"/>
              </a:lnSpc>
              <a:buFont typeface="Arial" panose="020B0604020202020204" pitchFamily="34" charset="0"/>
              <a:buChar char="•"/>
            </a:pPr>
            <a:r>
              <a:rPr lang="fr-BE" sz="1800"/>
              <a:t>Du </a:t>
            </a:r>
            <a:r>
              <a:rPr lang="fr-BE" sz="1800">
                <a:effectLst/>
                <a:latin typeface="Calibri" panose="020F0502020204030204" pitchFamily="34" charset="0"/>
                <a:ea typeface="Calibri" panose="020F0502020204030204" pitchFamily="34" charset="0"/>
                <a:cs typeface="Times New Roman" panose="02020603050405020304" pitchFamily="18" charset="0"/>
              </a:rPr>
              <a:t>CO</a:t>
            </a:r>
            <a:r>
              <a:rPr lang="fr-BE" sz="1800" baseline="-25000">
                <a:effectLst/>
                <a:latin typeface="Calibri" panose="020F0502020204030204" pitchFamily="34" charset="0"/>
                <a:ea typeface="Calibri" panose="020F0502020204030204" pitchFamily="34" charset="0"/>
                <a:cs typeface="Times New Roman" panose="02020603050405020304" pitchFamily="18" charset="0"/>
              </a:rPr>
              <a:t>2</a:t>
            </a:r>
            <a:r>
              <a:rPr lang="fr-BE" sz="1800"/>
              <a:t> est libéré, contribuant au réchauffement de la planète. </a:t>
            </a:r>
          </a:p>
          <a:p>
            <a:pPr marL="457200" lvl="0" indent="-457200">
              <a:lnSpc>
                <a:spcPct val="106000"/>
              </a:lnSpc>
              <a:buFont typeface="Arial" panose="020B0604020202020204" pitchFamily="34" charset="0"/>
              <a:buChar char="•"/>
            </a:pPr>
            <a:r>
              <a:rPr lang="fr-BE" sz="1800"/>
              <a:t>La viande est imprégnée de substances nocives. </a:t>
            </a:r>
          </a:p>
          <a:p>
            <a:pPr marL="457200" lvl="0" indent="-457200">
              <a:lnSpc>
                <a:spcPct val="106000"/>
              </a:lnSpc>
              <a:buFont typeface="Arial" panose="020B0604020202020204" pitchFamily="34" charset="0"/>
              <a:buChar char="•"/>
            </a:pPr>
            <a:r>
              <a:rPr lang="fr-BE" sz="1800"/>
              <a:t>Nuisance olfactive. </a:t>
            </a:r>
          </a:p>
          <a:p>
            <a:pPr marL="457200" lvl="0" indent="-457200">
              <a:lnSpc>
                <a:spcPct val="106000"/>
              </a:lnSpc>
              <a:buFont typeface="Arial" panose="020B0604020202020204" pitchFamily="34" charset="0"/>
              <a:buChar char="•"/>
            </a:pPr>
            <a:r>
              <a:rPr lang="fr-BE" sz="1800"/>
              <a:t>Brûler n'est pas une forme de recyclage. Au mieux, on considère la combustion comme une "récupération d'énergie". </a:t>
            </a:r>
          </a:p>
          <a:p>
            <a:pPr marL="457200" lvl="0" indent="-457200">
              <a:lnSpc>
                <a:spcPct val="106000"/>
              </a:lnSpc>
              <a:buFont typeface="Arial" panose="020B0604020202020204" pitchFamily="34" charset="0"/>
              <a:buChar char="•"/>
            </a:pPr>
            <a:r>
              <a:rPr lang="fr-BE" sz="1800"/>
              <a:t>L'huile usagée peut être recyclée.</a:t>
            </a:r>
          </a:p>
          <a:p>
            <a:pPr marL="457200" lvl="0" indent="-457200">
              <a:lnSpc>
                <a:spcPct val="106000"/>
              </a:lnSpc>
              <a:buFont typeface="Arial" panose="020B0604020202020204" pitchFamily="34" charset="0"/>
              <a:buChar char="•"/>
            </a:pPr>
            <a:r>
              <a:rPr lang="fr-BE" sz="1800"/>
              <a:t>…</a:t>
            </a:r>
            <a:endParaRPr lang="nl-BE" sz="1800"/>
          </a:p>
        </p:txBody>
      </p:sp>
      <p:sp>
        <p:nvSpPr>
          <p:cNvPr id="4" name="Tijdelijke aanduiding voor dianummer 3"/>
          <p:cNvSpPr>
            <a:spLocks noGrp="1"/>
          </p:cNvSpPr>
          <p:nvPr>
            <p:ph type="sldNum" sz="quarter" idx="5"/>
          </p:nvPr>
        </p:nvSpPr>
        <p:spPr/>
        <p:txBody>
          <a:bodyPr/>
          <a:lstStyle/>
          <a:p>
            <a:fld id="{A5A8F59E-7B8D-4735-9CD3-3995AD795B12}" type="slidenum">
              <a:rPr lang="nl-BE" smtClean="0"/>
              <a:t>41</a:t>
            </a:fld>
            <a:endParaRPr lang="nl-BE"/>
          </a:p>
        </p:txBody>
      </p:sp>
    </p:spTree>
    <p:extLst>
      <p:ext uri="{BB962C8B-B14F-4D97-AF65-F5344CB8AC3E}">
        <p14:creationId xmlns:p14="http://schemas.microsoft.com/office/powerpoint/2010/main" val="2052508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5A8F59E-7B8D-4735-9CD3-3995AD795B12}" type="slidenum">
              <a:rPr lang="nl-BE" smtClean="0"/>
              <a:t>3</a:t>
            </a:fld>
            <a:endParaRPr lang="nl-BE"/>
          </a:p>
        </p:txBody>
      </p:sp>
    </p:spTree>
    <p:extLst>
      <p:ext uri="{BB962C8B-B14F-4D97-AF65-F5344CB8AC3E}">
        <p14:creationId xmlns:p14="http://schemas.microsoft.com/office/powerpoint/2010/main" val="23006889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fr-BE" sz="1800" b="1">
                <a:effectLst/>
                <a:latin typeface="Calibri" panose="020F0502020204030204" pitchFamily="34" charset="0"/>
                <a:ea typeface="Calibri" panose="020F0502020204030204" pitchFamily="34" charset="0"/>
                <a:cs typeface="Arial" panose="020B0604020202020204" pitchFamily="34" charset="0"/>
              </a:rPr>
              <a:t>Regardez la vidéo. </a:t>
            </a:r>
            <a:r>
              <a:rPr lang="fr-BE" sz="1800">
                <a:effectLst/>
                <a:latin typeface="Calibri" panose="020F0502020204030204" pitchFamily="34" charset="0"/>
                <a:ea typeface="Calibri" panose="020F0502020204030204" pitchFamily="34" charset="0"/>
                <a:cs typeface="Arial" panose="020B0604020202020204" pitchFamily="34" charset="0"/>
              </a:rPr>
              <a:t>Il s'agit du même film que celui que vous pouvez regarder grâce au QR code figurant sur l'affiche. </a:t>
            </a:r>
            <a:r>
              <a:rPr lang="nl-BE" sz="1800" b="0">
                <a:effectLst/>
                <a:latin typeface="Calibri" panose="020F0502020204030204" pitchFamily="34" charset="0"/>
                <a:ea typeface="Calibri" panose="020F0502020204030204" pitchFamily="34" charset="0"/>
                <a:cs typeface="Arial" panose="020B0604020202020204" pitchFamily="34" charset="0"/>
              </a:rPr>
              <a:t>(</a:t>
            </a:r>
            <a:r>
              <a:rPr lang="fr-BE" sz="2800" dirty="0">
                <a:hlinkClick r:id="rId3"/>
              </a:rPr>
              <a:t>Mais que fait donc Nicolas ? (youtube.com)</a:t>
            </a:r>
            <a:r>
              <a:rPr lang="nl-BE" sz="1800" u="sng">
                <a:solidFill>
                  <a:srgbClr val="0563C1"/>
                </a:solidFill>
                <a:effectLst/>
                <a:latin typeface="Calibri" panose="020F0502020204030204" pitchFamily="34" charset="0"/>
                <a:ea typeface="Calibri" panose="020F0502020204030204" pitchFamily="34" charset="0"/>
              </a:rPr>
              <a:t>)</a:t>
            </a:r>
            <a:endParaRPr lang="nl-BE" sz="1800" b="1">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fr-BE" sz="1800" b="1">
                <a:effectLst/>
                <a:latin typeface="Calibri" panose="020F0502020204030204" pitchFamily="34" charset="0"/>
                <a:ea typeface="Calibri" panose="020F0502020204030204" pitchFamily="34" charset="0"/>
                <a:cs typeface="Arial" panose="020B0604020202020204" pitchFamily="34" charset="0"/>
              </a:rPr>
              <a:t>Thèse : </a:t>
            </a:r>
            <a:r>
              <a:rPr lang="fr-BE" sz="1800" b="0">
                <a:effectLst/>
                <a:latin typeface="Calibri" panose="020F0502020204030204" pitchFamily="34" charset="0"/>
                <a:ea typeface="Calibri" panose="020F0502020204030204" pitchFamily="34" charset="0"/>
                <a:cs typeface="Arial" panose="020B0604020202020204" pitchFamily="34" charset="0"/>
              </a:rPr>
              <a:t>Ce que fait Nicolas est acceptable car une fois que l'huile est dissoute dans l'eau, elle peut être évacuée.</a:t>
            </a:r>
          </a:p>
          <a:p>
            <a:pPr>
              <a:lnSpc>
                <a:spcPct val="107000"/>
              </a:lnSpc>
              <a:spcAft>
                <a:spcPts val="800"/>
              </a:spcAft>
            </a:pPr>
            <a:r>
              <a:rPr lang="fr-BE" sz="1800" b="1">
                <a:effectLst/>
                <a:latin typeface="Calibri" panose="020F0502020204030204" pitchFamily="34" charset="0"/>
                <a:ea typeface="Calibri" panose="020F0502020204030204" pitchFamily="34" charset="0"/>
                <a:cs typeface="Arial" panose="020B0604020202020204" pitchFamily="34" charset="0"/>
              </a:rPr>
              <a:t>Méthode : </a:t>
            </a:r>
            <a:r>
              <a:rPr lang="fr-BE" sz="1800" b="0">
                <a:effectLst/>
                <a:latin typeface="Calibri" panose="020F0502020204030204" pitchFamily="34" charset="0"/>
                <a:ea typeface="Calibri" panose="020F0502020204030204" pitchFamily="34" charset="0"/>
                <a:cs typeface="Arial" panose="020B0604020202020204" pitchFamily="34" charset="0"/>
              </a:rPr>
              <a:t>un groupe pense que ce que fait Nicolas est acceptable, un groupe pense que ce que fait Nicolas n'est pas acceptable. Ils donnent des arguments pour soutenir leur point de vue. Il est préférable de leur donner un peu de temps à l'avance pour qu'ils puissent étayer leurs arguments.</a:t>
            </a:r>
          </a:p>
          <a:p>
            <a:pPr>
              <a:lnSpc>
                <a:spcPct val="107000"/>
              </a:lnSpc>
              <a:spcAft>
                <a:spcPts val="800"/>
              </a:spcAft>
            </a:pPr>
            <a:endParaRPr lang="fr-BE" sz="1800" b="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BE" sz="1800" b="1" err="1">
                <a:effectLst/>
                <a:latin typeface="Calibri" panose="020F0502020204030204" pitchFamily="34" charset="0"/>
                <a:ea typeface="Calibri" panose="020F0502020204030204" pitchFamily="34" charset="0"/>
                <a:cs typeface="Arial" panose="020B0604020202020204" pitchFamily="34" charset="0"/>
              </a:rPr>
              <a:t>Arguments</a:t>
            </a:r>
            <a:r>
              <a:rPr lang="nl-BE" sz="1800" b="1">
                <a:effectLst/>
                <a:latin typeface="Calibri" panose="020F0502020204030204" pitchFamily="34" charset="0"/>
                <a:ea typeface="Calibri" panose="020F0502020204030204" pitchFamily="34" charset="0"/>
                <a:cs typeface="Arial" panose="020B0604020202020204" pitchFamily="34" charset="0"/>
              </a:rPr>
              <a:t> pour </a:t>
            </a:r>
            <a:r>
              <a:rPr lang="nl-BE" sz="1800">
                <a:effectLst/>
                <a:latin typeface="Calibri" panose="020F0502020204030204" pitchFamily="34" charset="0"/>
                <a:ea typeface="Calibri" panose="020F0502020204030204" pitchFamily="34" charset="0"/>
                <a:cs typeface="Arial" panose="020B0604020202020204" pitchFamily="34" charset="0"/>
              </a:rPr>
              <a:t>:</a:t>
            </a:r>
          </a:p>
          <a:p>
            <a:pPr marL="457200" indent="-457200">
              <a:buFont typeface="Arial" panose="020B0604020202020204" pitchFamily="34" charset="0"/>
              <a:buChar char="•"/>
            </a:pPr>
            <a:r>
              <a:rPr lang="fr-BE" sz="2800"/>
              <a:t>Tu t'en débarrasses car une fois l'huile évacuée, elle est partie. </a:t>
            </a:r>
          </a:p>
          <a:p>
            <a:pPr marL="457200" indent="-457200">
              <a:buFont typeface="Arial" panose="020B0604020202020204" pitchFamily="34" charset="0"/>
              <a:buChar char="•"/>
            </a:pPr>
            <a:r>
              <a:rPr lang="fr-BE" sz="2800"/>
              <a:t>L'eau de ton bain ne se retrouve pas dans la nature, donc ce n'est pas grave. </a:t>
            </a:r>
          </a:p>
          <a:p>
            <a:pPr marL="457200" indent="-457200">
              <a:buFont typeface="Arial" panose="020B0604020202020204" pitchFamily="34" charset="0"/>
              <a:buChar char="•"/>
            </a:pPr>
            <a:r>
              <a:rPr lang="fr-BE" sz="2800"/>
              <a:t>Une fois dissoute, l'huile ne peut pas nuire à l'environnement. </a:t>
            </a:r>
          </a:p>
          <a:p>
            <a:pPr marL="457200" indent="-457200">
              <a:buFont typeface="Arial" panose="020B0604020202020204" pitchFamily="34" charset="0"/>
              <a:buChar char="•"/>
            </a:pPr>
            <a:r>
              <a:rPr lang="fr-BE" sz="2800"/>
              <a:t>L'huile est bonne pour la peau. </a:t>
            </a:r>
          </a:p>
          <a:p>
            <a:pPr marL="457200" indent="-457200">
              <a:buFont typeface="Arial" panose="020B0604020202020204" pitchFamily="34" charset="0"/>
              <a:buChar char="•"/>
            </a:pPr>
            <a:r>
              <a:rPr lang="fr-BE" sz="2800"/>
              <a:t>L'huile est un produit naturel donc elle ne peut pas faire de mal. </a:t>
            </a:r>
          </a:p>
          <a:p>
            <a:pPr marL="457200" indent="-457200">
              <a:buFont typeface="Arial" panose="020B0604020202020204" pitchFamily="34" charset="0"/>
              <a:buChar char="•"/>
            </a:pPr>
            <a:r>
              <a:rPr lang="fr-BE" sz="2800"/>
              <a:t>L'eau va de toute façon à la station d'épuration. Là-bas, l'huile est filtrée de l'eau.</a:t>
            </a:r>
          </a:p>
          <a:p>
            <a:pPr marL="457200" indent="-457200">
              <a:buFont typeface="Arial" panose="020B0604020202020204" pitchFamily="34" charset="0"/>
              <a:buChar char="•"/>
            </a:pPr>
            <a:r>
              <a:rPr lang="nl-BE" sz="1800">
                <a:effectLst/>
                <a:latin typeface="Calibri" panose="020F0502020204030204" pitchFamily="34" charset="0"/>
                <a:ea typeface="Calibri" panose="020F0502020204030204" pitchFamily="34" charset="0"/>
                <a:cs typeface="Arial" panose="020B0604020202020204" pitchFamily="34" charset="0"/>
              </a:rPr>
              <a:t>…</a:t>
            </a:r>
          </a:p>
          <a:p>
            <a:pPr marL="342900" lvl="0" indent="-342900" algn="just">
              <a:lnSpc>
                <a:spcPct val="106000"/>
              </a:lnSpc>
              <a:spcAft>
                <a:spcPts val="800"/>
              </a:spcAft>
              <a:buFont typeface="Symbol" panose="05050102010706020507" pitchFamily="18" charset="2"/>
              <a:buChar char=""/>
            </a:pPr>
            <a:endParaRPr lang="nl-BE" sz="1800">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00"/>
              </a:spcAft>
            </a:pPr>
            <a:r>
              <a:rPr lang="nl-BE" sz="1800" b="1" err="1">
                <a:effectLst/>
                <a:latin typeface="Calibri" panose="020F0502020204030204" pitchFamily="34" charset="0"/>
                <a:ea typeface="Calibri" panose="020F0502020204030204" pitchFamily="34" charset="0"/>
                <a:cs typeface="Arial" panose="020B0604020202020204" pitchFamily="34" charset="0"/>
              </a:rPr>
              <a:t>Arguments</a:t>
            </a:r>
            <a:r>
              <a:rPr lang="nl-BE" sz="1800" b="1">
                <a:effectLst/>
                <a:latin typeface="Calibri" panose="020F0502020204030204" pitchFamily="34" charset="0"/>
                <a:ea typeface="Calibri" panose="020F0502020204030204" pitchFamily="34" charset="0"/>
                <a:cs typeface="Arial" panose="020B0604020202020204" pitchFamily="34" charset="0"/>
              </a:rPr>
              <a:t> </a:t>
            </a:r>
            <a:r>
              <a:rPr lang="nl-BE" sz="1800" b="1" err="1">
                <a:effectLst/>
                <a:latin typeface="Calibri" panose="020F0502020204030204" pitchFamily="34" charset="0"/>
                <a:ea typeface="Calibri" panose="020F0502020204030204" pitchFamily="34" charset="0"/>
                <a:cs typeface="Arial" panose="020B0604020202020204" pitchFamily="34" charset="0"/>
              </a:rPr>
              <a:t>contre</a:t>
            </a:r>
            <a:r>
              <a:rPr lang="nl-BE" sz="1800" b="1">
                <a:effectLst/>
                <a:latin typeface="Calibri" panose="020F0502020204030204" pitchFamily="34" charset="0"/>
                <a:ea typeface="Calibri" panose="020F0502020204030204" pitchFamily="34" charset="0"/>
                <a:cs typeface="Arial" panose="020B0604020202020204" pitchFamily="34" charset="0"/>
              </a:rPr>
              <a:t> :</a:t>
            </a:r>
          </a:p>
          <a:p>
            <a:pPr marL="457200" indent="-457200">
              <a:buFont typeface="Arial" panose="020B0604020202020204" pitchFamily="34" charset="0"/>
              <a:buChar char="•"/>
            </a:pPr>
            <a:r>
              <a:rPr lang="fr-BE" sz="2800"/>
              <a:t>L'huile forme une couche à la surface de l'eau, ce qui réduit l'apport en oxygène pour les plantes et les animaux aquatiques si elle se retrouve dans la nature. </a:t>
            </a:r>
          </a:p>
          <a:p>
            <a:pPr marL="457200" indent="-457200">
              <a:buFont typeface="Arial" panose="020B0604020202020204" pitchFamily="34" charset="0"/>
              <a:buChar char="•"/>
            </a:pPr>
            <a:r>
              <a:rPr lang="fr-BE" sz="2800"/>
              <a:t>Il y a des substances nocives dans les huiles usagées qui ne doivent pas entrer en contact avec ta peau. </a:t>
            </a:r>
          </a:p>
          <a:p>
            <a:pPr marL="457200" indent="-457200">
              <a:buFont typeface="Arial" panose="020B0604020202020204" pitchFamily="34" charset="0"/>
              <a:buChar char="•"/>
            </a:pPr>
            <a:r>
              <a:rPr lang="fr-BE" sz="2800"/>
              <a:t>L'huile est emportée avec l'eau vers une station d'épuration et peut obstruer le système de purification. </a:t>
            </a:r>
          </a:p>
          <a:p>
            <a:pPr marL="457200" indent="-457200">
              <a:buFont typeface="Arial" panose="020B0604020202020204" pitchFamily="34" charset="0"/>
              <a:buChar char="•"/>
            </a:pPr>
            <a:r>
              <a:rPr lang="fr-BE" sz="2800"/>
              <a:t>Les huiles usagées contiennent des métaux lourds qui polluent l'environnement. </a:t>
            </a:r>
          </a:p>
          <a:p>
            <a:pPr marL="457200" indent="-457200">
              <a:buFont typeface="Arial" panose="020B0604020202020204" pitchFamily="34" charset="0"/>
              <a:buChar char="•"/>
            </a:pPr>
            <a:r>
              <a:rPr lang="fr-BE" sz="2800"/>
              <a:t>Les huiles usagées peuvent être recyclées.</a:t>
            </a:r>
          </a:p>
          <a:p>
            <a:pPr marL="0" lvl="0" indent="0" algn="just">
              <a:lnSpc>
                <a:spcPct val="106000"/>
              </a:lnSpc>
              <a:spcAft>
                <a:spcPts val="800"/>
              </a:spcAft>
              <a:buFont typeface="Symbol" panose="05050102010706020507" pitchFamily="18" charset="2"/>
              <a:buNone/>
            </a:pPr>
            <a:endParaRPr lang="nl-BE" sz="1800">
              <a:effectLst/>
              <a:latin typeface="Calibri" panose="020F0502020204030204" pitchFamily="34" charset="0"/>
              <a:ea typeface="Calibri" panose="020F0502020204030204" pitchFamily="34" charset="0"/>
              <a:cs typeface="Arial" panose="020B0604020202020204" pitchFamily="34" charset="0"/>
            </a:endParaRPr>
          </a:p>
          <a:p>
            <a:endParaRPr lang="nl-BE"/>
          </a:p>
        </p:txBody>
      </p:sp>
      <p:sp>
        <p:nvSpPr>
          <p:cNvPr id="4" name="Tijdelijke aanduiding voor dianummer 3"/>
          <p:cNvSpPr>
            <a:spLocks noGrp="1"/>
          </p:cNvSpPr>
          <p:nvPr>
            <p:ph type="sldNum" sz="quarter" idx="5"/>
          </p:nvPr>
        </p:nvSpPr>
        <p:spPr/>
        <p:txBody>
          <a:bodyPr/>
          <a:lstStyle/>
          <a:p>
            <a:fld id="{A5A8F59E-7B8D-4735-9CD3-3995AD795B12}" type="slidenum">
              <a:rPr lang="nl-BE" smtClean="0"/>
              <a:t>42</a:t>
            </a:fld>
            <a:endParaRPr lang="nl-BE"/>
          </a:p>
        </p:txBody>
      </p:sp>
    </p:spTree>
    <p:extLst>
      <p:ext uri="{BB962C8B-B14F-4D97-AF65-F5344CB8AC3E}">
        <p14:creationId xmlns:p14="http://schemas.microsoft.com/office/powerpoint/2010/main" val="39958842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just">
              <a:lnSpc>
                <a:spcPct val="107000"/>
              </a:lnSpc>
              <a:spcAft>
                <a:spcPts val="800"/>
              </a:spcAft>
            </a:pPr>
            <a:r>
              <a:rPr lang="fr-BE" sz="1800" i="1">
                <a:effectLst/>
                <a:latin typeface="Calibri" panose="020F0502020204030204" pitchFamily="34" charset="0"/>
                <a:ea typeface="Calibri" panose="020F0502020204030204" pitchFamily="34" charset="0"/>
                <a:cs typeface="Times New Roman" panose="02020603050405020304" pitchFamily="18" charset="0"/>
              </a:rPr>
              <a:t>(texte tiré du document "informations générales pour l'enseignant", partie 4.2)</a:t>
            </a:r>
          </a:p>
          <a:p>
            <a:pPr algn="just">
              <a:lnSpc>
                <a:spcPct val="107000"/>
              </a:lnSpc>
              <a:spcAft>
                <a:spcPts val="800"/>
              </a:spcAft>
            </a:pPr>
            <a:endParaRPr lang="nl-BE" sz="1800" b="1">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nl-BE" sz="1800" b="1">
                <a:effectLst/>
                <a:latin typeface="Calibri" panose="020F0502020204030204" pitchFamily="34" charset="0"/>
                <a:ea typeface="Calibri" panose="020F0502020204030204" pitchFamily="34" charset="0"/>
                <a:cs typeface="Times New Roman" panose="02020603050405020304" pitchFamily="18" charset="0"/>
              </a:rPr>
              <a:t>MESSAGE CLÉ </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BE" sz="1800">
                <a:effectLst/>
                <a:latin typeface="Calibri" panose="020F0502020204030204" pitchFamily="34" charset="0"/>
                <a:ea typeface="Calibri" panose="020F0502020204030204" pitchFamily="34" charset="0"/>
                <a:cs typeface="Times New Roman" panose="02020603050405020304" pitchFamily="18" charset="0"/>
              </a:rPr>
              <a:t>L'épuration de l'eau est complexe et lorsqu'elle est contaminée par des huiles usagées, les dégâts sont importants ... alors qu'il est si facile d'apporter son huile à un point de collecte ou de faire appel à un collecteur agréé !</a:t>
            </a:r>
          </a:p>
          <a:p>
            <a:endParaRPr lang="nl-BE"/>
          </a:p>
          <a:p>
            <a:pPr algn="just">
              <a:lnSpc>
                <a:spcPct val="107000"/>
              </a:lnSpc>
              <a:spcAft>
                <a:spcPts val="800"/>
              </a:spcAft>
            </a:pPr>
            <a:r>
              <a:rPr lang="fr-BE" sz="1800" b="1">
                <a:effectLst/>
                <a:latin typeface="Calibri" panose="020F0502020204030204" pitchFamily="34" charset="0"/>
                <a:ea typeface="Calibri" panose="020F0502020204030204" pitchFamily="34" charset="0"/>
                <a:cs typeface="Times New Roman" panose="02020603050405020304" pitchFamily="18" charset="0"/>
              </a:rPr>
              <a:t>OÙ CELA POSE-T-IL UN PROBLÈME ?</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BE" sz="1800">
                <a:effectLst/>
                <a:latin typeface="Calibri" panose="020F0502020204030204" pitchFamily="34" charset="0"/>
                <a:ea typeface="Calibri" panose="020F0502020204030204" pitchFamily="34" charset="0"/>
                <a:cs typeface="Times New Roman" panose="02020603050405020304" pitchFamily="18" charset="0"/>
              </a:rPr>
              <a:t>Supposons qu'un garagiste déverse son huile usagée dans les toilettes, qui est ensuite acheminée dans les égouts vers une station d'épuration où elle est traitée. Les huiles usagées </a:t>
            </a:r>
            <a:r>
              <a:rPr lang="fr-BE" sz="1800" b="1">
                <a:effectLst/>
                <a:latin typeface="Calibri" panose="020F0502020204030204" pitchFamily="34" charset="0"/>
                <a:ea typeface="Calibri" panose="020F0502020204030204" pitchFamily="34" charset="0"/>
                <a:cs typeface="Times New Roman" panose="02020603050405020304" pitchFamily="18" charset="0"/>
              </a:rPr>
              <a:t>bouchent les filtres des stations d'épuration </a:t>
            </a:r>
            <a:r>
              <a:rPr lang="fr-BE" sz="1800">
                <a:effectLst/>
                <a:latin typeface="Calibri" panose="020F0502020204030204" pitchFamily="34" charset="0"/>
                <a:ea typeface="Calibri" panose="020F0502020204030204" pitchFamily="34" charset="0"/>
                <a:cs typeface="Times New Roman" panose="02020603050405020304" pitchFamily="18" charset="0"/>
              </a:rPr>
              <a:t>et interfèrent avec les processus d'épuration biologique.</a:t>
            </a:r>
            <a:endParaRPr lang="nl-BE" sz="1800">
              <a:effectLst/>
              <a:latin typeface="Calibri" panose="020F0502020204030204" pitchFamily="34" charset="0"/>
              <a:ea typeface="Calibri" panose="020F0502020204030204" pitchFamily="34" charset="0"/>
              <a:cs typeface="Times New Roman" panose="02020603050405020304" pitchFamily="18" charset="0"/>
            </a:endParaRPr>
          </a:p>
          <a:p>
            <a:endParaRPr lang="nl-BE"/>
          </a:p>
          <a:p>
            <a:pPr algn="just">
              <a:lnSpc>
                <a:spcPct val="107000"/>
              </a:lnSpc>
              <a:spcAft>
                <a:spcPts val="800"/>
              </a:spcAft>
            </a:pPr>
            <a:r>
              <a:rPr lang="fr-BE" sz="1800" b="1">
                <a:effectLst/>
                <a:latin typeface="Calibri" panose="020F0502020204030204" pitchFamily="34" charset="0"/>
                <a:ea typeface="Calibri" panose="020F0502020204030204" pitchFamily="34" charset="0"/>
                <a:cs typeface="Times New Roman" panose="02020603050405020304" pitchFamily="18" charset="0"/>
              </a:rPr>
              <a:t>LE CHEMIN DES EAUX USÉES (provenant de la baignoire, de l'évier ou des toilettes) :</a:t>
            </a:r>
            <a:endParaRPr lang="fr-BE"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Calibri" panose="020F0502020204030204" pitchFamily="34" charset="0"/>
              <a:buChar char="-"/>
            </a:pPr>
            <a:r>
              <a:rPr lang="fr-BE" sz="1800" u="sng">
                <a:effectLst/>
                <a:latin typeface="Calibri" panose="020F0502020204030204" pitchFamily="34" charset="0"/>
                <a:ea typeface="Calibri" panose="020F0502020204030204" pitchFamily="34" charset="0"/>
                <a:cs typeface="Times New Roman" panose="02020603050405020304" pitchFamily="18" charset="0"/>
              </a:rPr>
              <a:t>ÉTAPE 1:</a:t>
            </a:r>
            <a:r>
              <a:rPr lang="fr-BE" sz="1800">
                <a:effectLst/>
                <a:latin typeface="Calibri" panose="020F0502020204030204" pitchFamily="34" charset="0"/>
                <a:ea typeface="Calibri" panose="020F0502020204030204" pitchFamily="34" charset="0"/>
                <a:cs typeface="Times New Roman" panose="02020603050405020304" pitchFamily="18" charset="0"/>
              </a:rPr>
              <a:t> rejet des eaux usées dans les égouts </a:t>
            </a:r>
          </a:p>
          <a:p>
            <a:pPr marL="0" lvl="0" indent="0" algn="just">
              <a:lnSpc>
                <a:spcPct val="107000"/>
              </a:lnSpc>
              <a:spcAft>
                <a:spcPts val="800"/>
              </a:spcAft>
              <a:buFont typeface="Calibri" panose="020F0502020204030204" pitchFamily="34" charset="0"/>
              <a:buNone/>
            </a:pPr>
            <a:r>
              <a:rPr lang="fr-BE" sz="1800">
                <a:effectLst/>
                <a:latin typeface="Calibri" panose="020F0502020204030204" pitchFamily="34" charset="0"/>
                <a:ea typeface="Calibri" panose="020F0502020204030204" pitchFamily="34" charset="0"/>
                <a:cs typeface="Times New Roman" panose="02020603050405020304" pitchFamily="18" charset="0"/>
              </a:rPr>
              <a:t>Lorsque vous faites la vaisselle ou prenez une douche, ces eaux usées quittent le bâtiment par votre système d'évacuation des eaux privé.</a:t>
            </a:r>
          </a:p>
          <a:p>
            <a:pPr marL="342900" lvl="0" indent="-342900" algn="just">
              <a:lnSpc>
                <a:spcPct val="107000"/>
              </a:lnSpc>
              <a:spcAft>
                <a:spcPts val="800"/>
              </a:spcAft>
              <a:buFont typeface="Calibri" panose="020F0502020204030204" pitchFamily="34" charset="0"/>
              <a:buChar char="-"/>
            </a:pPr>
            <a:r>
              <a:rPr lang="fr-BE" sz="1800" u="sng">
                <a:effectLst/>
                <a:latin typeface="Calibri" panose="020F0502020204030204" pitchFamily="34" charset="0"/>
                <a:ea typeface="Calibri" panose="020F0502020204030204" pitchFamily="34" charset="0"/>
                <a:cs typeface="Times New Roman" panose="02020603050405020304" pitchFamily="18" charset="0"/>
              </a:rPr>
              <a:t>ÉTAPE 2:</a:t>
            </a:r>
            <a:r>
              <a:rPr lang="fr-BE" sz="1800">
                <a:effectLst/>
                <a:latin typeface="Calibri" panose="020F0502020204030204" pitchFamily="34" charset="0"/>
                <a:ea typeface="Calibri" panose="020F0502020204030204" pitchFamily="34" charset="0"/>
                <a:cs typeface="Times New Roman" panose="02020603050405020304" pitchFamily="18" charset="0"/>
              </a:rPr>
              <a:t> collecte et transport des eaux usées</a:t>
            </a:r>
          </a:p>
          <a:p>
            <a:pPr algn="just">
              <a:lnSpc>
                <a:spcPct val="107000"/>
              </a:lnSpc>
              <a:spcAft>
                <a:spcPts val="800"/>
              </a:spcAft>
            </a:pPr>
            <a:r>
              <a:rPr lang="fr-BE" sz="1800">
                <a:effectLst/>
                <a:latin typeface="Calibri" panose="020F0502020204030204" pitchFamily="34" charset="0"/>
                <a:ea typeface="Calibri" panose="020F0502020204030204" pitchFamily="34" charset="0"/>
                <a:cs typeface="Times New Roman" panose="02020603050405020304" pitchFamily="18" charset="0"/>
              </a:rPr>
              <a:t>La commune est chargée de collecter les eaux usées et de les transporter jusqu'à un certain point. Une fois qu'une quantité déterminée d'eaux usées est collectée, la région prend le relais. Les collecteurs régionaux transportent de grandes quantités d'eaux usées vers une station d'épuration.</a:t>
            </a:r>
          </a:p>
          <a:p>
            <a:pPr marL="342900" lvl="0" indent="-342900" algn="just">
              <a:lnSpc>
                <a:spcPct val="107000"/>
              </a:lnSpc>
              <a:spcAft>
                <a:spcPts val="800"/>
              </a:spcAft>
              <a:buFont typeface="Calibri" panose="020F0502020204030204" pitchFamily="34" charset="0"/>
              <a:buChar char="-"/>
            </a:pPr>
            <a:r>
              <a:rPr lang="nl-BE" sz="1800" u="sng">
                <a:effectLst/>
                <a:latin typeface="Calibri" panose="020F0502020204030204" pitchFamily="34" charset="0"/>
                <a:ea typeface="Calibri" panose="020F0502020204030204" pitchFamily="34" charset="0"/>
                <a:cs typeface="Times New Roman" panose="02020603050405020304" pitchFamily="18" charset="0"/>
              </a:rPr>
              <a:t>ÉTAPE 3</a:t>
            </a:r>
            <a:r>
              <a:rPr lang="nl-BE" sz="1800">
                <a:effectLst/>
                <a:latin typeface="Calibri" panose="020F0502020204030204" pitchFamily="34" charset="0"/>
                <a:ea typeface="Calibri" panose="020F0502020204030204" pitchFamily="34" charset="0"/>
                <a:cs typeface="Times New Roman" panose="02020603050405020304" pitchFamily="18" charset="0"/>
              </a:rPr>
              <a:t>: </a:t>
            </a:r>
            <a:r>
              <a:rPr lang="nl-BE" sz="1800" err="1">
                <a:effectLst/>
                <a:latin typeface="Calibri" panose="020F0502020204030204" pitchFamily="34" charset="0"/>
                <a:ea typeface="Calibri" panose="020F0502020204030204" pitchFamily="34" charset="0"/>
                <a:cs typeface="Times New Roman" panose="02020603050405020304" pitchFamily="18" charset="0"/>
              </a:rPr>
              <a:t>traitement</a:t>
            </a:r>
            <a:r>
              <a:rPr lang="nl-BE" sz="1800">
                <a:effectLst/>
                <a:latin typeface="Calibri" panose="020F0502020204030204" pitchFamily="34" charset="0"/>
                <a:ea typeface="Calibri" panose="020F0502020204030204" pitchFamily="34" charset="0"/>
                <a:cs typeface="Times New Roman" panose="02020603050405020304" pitchFamily="18" charset="0"/>
              </a:rPr>
              <a:t> des </a:t>
            </a:r>
            <a:r>
              <a:rPr lang="nl-BE" sz="1800" err="1">
                <a:effectLst/>
                <a:latin typeface="Calibri" panose="020F0502020204030204" pitchFamily="34" charset="0"/>
                <a:ea typeface="Calibri" panose="020F0502020204030204" pitchFamily="34" charset="0"/>
                <a:cs typeface="Times New Roman" panose="02020603050405020304" pitchFamily="18" charset="0"/>
              </a:rPr>
              <a:t>eaux</a:t>
            </a:r>
            <a:r>
              <a:rPr lang="nl-BE" sz="1800">
                <a:effectLst/>
                <a:latin typeface="Calibri" panose="020F0502020204030204" pitchFamily="34" charset="0"/>
                <a:ea typeface="Calibri" panose="020F0502020204030204" pitchFamily="34" charset="0"/>
                <a:cs typeface="Times New Roman" panose="02020603050405020304" pitchFamily="18" charset="0"/>
              </a:rPr>
              <a:t> </a:t>
            </a:r>
            <a:r>
              <a:rPr lang="nl-BE" sz="1800" err="1">
                <a:effectLst/>
                <a:latin typeface="Calibri" panose="020F0502020204030204" pitchFamily="34" charset="0"/>
                <a:ea typeface="Calibri" panose="020F0502020204030204" pitchFamily="34" charset="0"/>
                <a:cs typeface="Times New Roman" panose="02020603050405020304" pitchFamily="18" charset="0"/>
              </a:rPr>
              <a:t>usées</a:t>
            </a:r>
            <a:endParaRPr lang="fr-BE" sz="1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BE" sz="1800">
                <a:effectLst/>
                <a:latin typeface="Calibri" panose="020F0502020204030204" pitchFamily="34" charset="0"/>
                <a:ea typeface="Calibri" panose="020F0502020204030204" pitchFamily="34" charset="0"/>
                <a:cs typeface="Times New Roman" panose="02020603050405020304" pitchFamily="18" charset="0"/>
              </a:rPr>
              <a:t>Les eaux usées, qu'elles soient mélangées ou non avec de l'eau de pluie, qui arrivent à une station d'épuration, sont traitées biologiquement en plusieurs étapes jusqu'à ce que leur qualité soit suffisante pour être rejetées dans un cours d'eau.</a:t>
            </a:r>
          </a:p>
          <a:p>
            <a:endParaRPr lang="nl-BE"/>
          </a:p>
        </p:txBody>
      </p:sp>
      <p:sp>
        <p:nvSpPr>
          <p:cNvPr id="4" name="Tijdelijke aanduiding voor dianummer 3"/>
          <p:cNvSpPr>
            <a:spLocks noGrp="1"/>
          </p:cNvSpPr>
          <p:nvPr>
            <p:ph type="sldNum" sz="quarter" idx="5"/>
          </p:nvPr>
        </p:nvSpPr>
        <p:spPr/>
        <p:txBody>
          <a:bodyPr/>
          <a:lstStyle/>
          <a:p>
            <a:fld id="{A5A8F59E-7B8D-4735-9CD3-3995AD795B12}" type="slidenum">
              <a:rPr lang="nl-BE" smtClean="0"/>
              <a:t>43</a:t>
            </a:fld>
            <a:endParaRPr lang="nl-BE"/>
          </a:p>
        </p:txBody>
      </p:sp>
    </p:spTree>
    <p:extLst>
      <p:ext uri="{BB962C8B-B14F-4D97-AF65-F5344CB8AC3E}">
        <p14:creationId xmlns:p14="http://schemas.microsoft.com/office/powerpoint/2010/main" val="21000372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r>
              <a:rPr lang="fr-BE" b="1"/>
              <a:t>Repérer les différences</a:t>
            </a:r>
          </a:p>
          <a:p>
            <a:pPr marL="0" indent="0">
              <a:buFontTx/>
              <a:buNone/>
            </a:pPr>
            <a:r>
              <a:rPr lang="fr-BE" sz="1800">
                <a:effectLst/>
                <a:latin typeface="Calibri" panose="020F0502020204030204" pitchFamily="34" charset="0"/>
                <a:ea typeface="Calibri" panose="020F0502020204030204" pitchFamily="34" charset="0"/>
                <a:cs typeface="Arial" panose="020B0604020202020204" pitchFamily="34" charset="0"/>
              </a:rPr>
              <a:t>Faites réfléchir vos élèves à l‘importance de l’économie circulaire à partir de ces deux photos</a:t>
            </a:r>
            <a:r>
              <a:rPr lang="fr-BE"/>
              <a:t>. Si nécessaire, posez-leur quelques questions pour les aider à démarrer.</a:t>
            </a:r>
          </a:p>
          <a:p>
            <a:pPr marL="342900" lvl="0" indent="-342900">
              <a:buFont typeface="Symbol" panose="05050102010706020507" pitchFamily="18" charset="2"/>
              <a:buChar char=""/>
            </a:pPr>
            <a:r>
              <a:rPr lang="fr-BE" sz="1800">
                <a:effectLst/>
                <a:latin typeface="Calibri" panose="020F0502020204030204" pitchFamily="34" charset="0"/>
                <a:ea typeface="Calibri" panose="020F0502020204030204" pitchFamily="34" charset="0"/>
                <a:cs typeface="Arial" panose="020B0604020202020204" pitchFamily="34" charset="0"/>
              </a:rPr>
              <a:t>Sur quelle photo voit-on des déchets ?</a:t>
            </a:r>
          </a:p>
          <a:p>
            <a:pPr marL="342900" lvl="0" indent="-342900">
              <a:buFont typeface="Symbol" panose="05050102010706020507" pitchFamily="18" charset="2"/>
              <a:buChar char=""/>
            </a:pPr>
            <a:r>
              <a:rPr lang="fr-BE" sz="1800">
                <a:effectLst/>
                <a:latin typeface="Calibri" panose="020F0502020204030204" pitchFamily="34" charset="0"/>
                <a:ea typeface="Calibri" panose="020F0502020204030204" pitchFamily="34" charset="0"/>
                <a:cs typeface="Arial" panose="020B0604020202020204" pitchFamily="34" charset="0"/>
              </a:rPr>
              <a:t>Que se passe-t-il avec les déchets qu’on voit sur les images ? </a:t>
            </a:r>
          </a:p>
          <a:p>
            <a:pPr marL="342900" lvl="0" indent="-342900">
              <a:buFont typeface="Symbol" panose="05050102010706020507" pitchFamily="18" charset="2"/>
              <a:buChar char=""/>
            </a:pPr>
            <a:r>
              <a:rPr lang="fr-BE" sz="1800">
                <a:effectLst/>
                <a:latin typeface="Calibri" panose="020F0502020204030204" pitchFamily="34" charset="0"/>
                <a:ea typeface="Calibri" panose="020F0502020204030204" pitchFamily="34" charset="0"/>
                <a:cs typeface="Arial" panose="020B0604020202020204" pitchFamily="34" charset="0"/>
              </a:rPr>
              <a:t>Quelle situation vous semble plus respectueuse de l’environnement, et pourquoi ?</a:t>
            </a:r>
          </a:p>
          <a:p>
            <a:pPr marL="342900" lvl="0" indent="-342900">
              <a:buFont typeface="Symbol" panose="05050102010706020507" pitchFamily="18" charset="2"/>
              <a:buChar char=""/>
            </a:pPr>
            <a:r>
              <a:rPr lang="fr-BE" sz="1800">
                <a:effectLst/>
                <a:latin typeface="Calibri" panose="020F0502020204030204" pitchFamily="34" charset="0"/>
                <a:ea typeface="Calibri" panose="020F0502020204030204" pitchFamily="34" charset="0"/>
                <a:cs typeface="Arial" panose="020B0604020202020204" pitchFamily="34" charset="0"/>
              </a:rPr>
              <a:t>Quelle photo illustre selon vous les principes de l’économie circulaire / économie linéaire ?</a:t>
            </a:r>
          </a:p>
          <a:p>
            <a:pPr marL="342900" lvl="0" indent="-342900">
              <a:buFont typeface="Symbol" panose="05050102010706020507" pitchFamily="18" charset="2"/>
              <a:buChar char=""/>
            </a:pPr>
            <a:r>
              <a:rPr lang="fr-BE" sz="1800">
                <a:effectLst/>
                <a:latin typeface="Calibri" panose="020F0502020204030204" pitchFamily="34" charset="0"/>
                <a:ea typeface="Calibri" panose="020F0502020204030204" pitchFamily="34" charset="0"/>
                <a:cs typeface="Arial" panose="020B0604020202020204" pitchFamily="34" charset="0"/>
              </a:rPr>
              <a:t>Quelle photo illustre la perte de matières premières ? Et quelle photo illustre la valorisation de matières premières, autrement dit le fait qu’une deuxième vie leur soit donnée ?</a:t>
            </a:r>
          </a:p>
          <a:p>
            <a:pPr marL="342900" lvl="0" indent="-342900">
              <a:buFont typeface="Symbol" panose="05050102010706020507" pitchFamily="18" charset="2"/>
              <a:buChar char=""/>
            </a:pPr>
            <a:r>
              <a:rPr lang="fr-BE" sz="1800">
                <a:effectLst/>
                <a:latin typeface="Calibri" panose="020F0502020204030204" pitchFamily="34" charset="0"/>
                <a:ea typeface="Calibri" panose="020F0502020204030204" pitchFamily="34" charset="0"/>
                <a:cs typeface="Arial" panose="020B0604020202020204" pitchFamily="34" charset="0"/>
              </a:rPr>
              <a:t>Quelle photo illustre des personnes qui se rassemblent et qui tissent des liens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a:p>
          <a:p>
            <a:pPr marL="0" marR="0" lvl="0" indent="0" algn="l" defTabSz="914400" rtl="0" eaLnBrk="1" fontAlgn="auto" latinLnBrk="0" hangingPunct="1">
              <a:lnSpc>
                <a:spcPct val="100000"/>
              </a:lnSpc>
              <a:spcBef>
                <a:spcPts val="0"/>
              </a:spcBef>
              <a:spcAft>
                <a:spcPts val="0"/>
              </a:spcAft>
              <a:buClrTx/>
              <a:buSzTx/>
              <a:buFontTx/>
              <a:buNone/>
              <a:tabLst/>
              <a:defRPr/>
            </a:pPr>
            <a:endParaRPr lang="nl-BE"/>
          </a:p>
          <a:p>
            <a:pPr marL="0" marR="0" lvl="0" indent="0" algn="l" defTabSz="914400" rtl="0" eaLnBrk="1" fontAlgn="auto" latinLnBrk="0" hangingPunct="1">
              <a:lnSpc>
                <a:spcPct val="100000"/>
              </a:lnSpc>
              <a:spcBef>
                <a:spcPts val="0"/>
              </a:spcBef>
              <a:spcAft>
                <a:spcPts val="0"/>
              </a:spcAft>
              <a:buClrTx/>
              <a:buSzTx/>
              <a:buFontTx/>
              <a:buNone/>
              <a:tabLst/>
              <a:defRPr/>
            </a:pPr>
            <a:r>
              <a:rPr lang="nl-BE"/>
              <a:t>1. DÉCHARGE  vs. </a:t>
            </a:r>
            <a:r>
              <a:rPr lang="fr-BE"/>
              <a:t>RÉPARATION</a:t>
            </a:r>
            <a:endParaRPr lang="nl-BE"/>
          </a:p>
          <a:p>
            <a:r>
              <a:rPr lang="fr-BE"/>
              <a:t>Image 1 : les objets cassés deviennent des déchets et s'accumulent sans être traités</a:t>
            </a:r>
          </a:p>
          <a:p>
            <a:r>
              <a:rPr lang="fr-BE"/>
              <a:t>Image 2 : les objets cassés sont réparés</a:t>
            </a:r>
          </a:p>
          <a:p>
            <a:endParaRPr lang="nl-BE"/>
          </a:p>
          <a:p>
            <a:r>
              <a:rPr lang="fr-BE"/>
              <a:t>2. DIFFÉRENCE DANS LA GESTION DES DÉCHETS : </a:t>
            </a:r>
          </a:p>
          <a:p>
            <a:r>
              <a:rPr lang="fr-BE"/>
              <a:t>Image 1 : économie linéaire </a:t>
            </a:r>
          </a:p>
          <a:p>
            <a:r>
              <a:rPr lang="fr-BE"/>
              <a:t>Image 2 : économie circulaire</a:t>
            </a:r>
          </a:p>
          <a:p>
            <a:endParaRPr lang="fr-BE"/>
          </a:p>
          <a:p>
            <a:r>
              <a:rPr lang="fr-BE"/>
              <a:t>3. RESSOURCES : </a:t>
            </a:r>
          </a:p>
          <a:p>
            <a:r>
              <a:rPr lang="fr-BE"/>
              <a:t>Image 1 : gaspillage des ressources </a:t>
            </a:r>
          </a:p>
          <a:p>
            <a:r>
              <a:rPr lang="fr-BE"/>
              <a:t>Image 2 : réutilisation des ressources, pas besoin d'extraire de nouvelles ressources</a:t>
            </a:r>
          </a:p>
          <a:p>
            <a:endParaRPr lang="fr-BE"/>
          </a:p>
          <a:p>
            <a:r>
              <a:rPr lang="fr-BE"/>
              <a:t>4. PERSPECTIVE SOCIALE : </a:t>
            </a:r>
          </a:p>
          <a:p>
            <a:r>
              <a:rPr lang="fr-BE"/>
              <a:t>Image 1 : isolement et conditions de vie malsaines</a:t>
            </a:r>
          </a:p>
          <a:p>
            <a:r>
              <a:rPr lang="fr-BE"/>
              <a:t>Image 2 : interaction sociale, raison de se rencontrer</a:t>
            </a:r>
          </a:p>
          <a:p>
            <a:endParaRPr lang="fr-BE"/>
          </a:p>
          <a:p>
            <a:r>
              <a:rPr lang="fr-BE"/>
              <a:t>5. MONTAGNE DE DÉCHETS : </a:t>
            </a:r>
          </a:p>
          <a:p>
            <a:r>
              <a:rPr lang="fr-BE"/>
              <a:t>Image 1 : la montagne de déchets grandit et pollue la nature</a:t>
            </a:r>
          </a:p>
          <a:p>
            <a:r>
              <a:rPr lang="fr-BE"/>
              <a:t>Image 2 : on empêche que les objets finissent trop tôt à la décharge, ils durent plus longtemps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a:p>
          <a:p>
            <a:endParaRPr lang="nl-BE"/>
          </a:p>
          <a:p>
            <a:r>
              <a:rPr lang="nl-BE"/>
              <a:t>Source de </a:t>
            </a:r>
            <a:r>
              <a:rPr lang="nl-BE" err="1"/>
              <a:t>l’image</a:t>
            </a:r>
            <a:r>
              <a:rPr lang="nl-BE"/>
              <a:t> 1: https://nubbsgalore.tumblr.com/post/110582644879/the-suburb-of-agbogbloshie-in-ghanas-capital</a:t>
            </a:r>
          </a:p>
          <a:p>
            <a:r>
              <a:rPr lang="nl-BE"/>
              <a:t>Source de </a:t>
            </a:r>
            <a:r>
              <a:rPr lang="nl-BE" err="1"/>
              <a:t>l’image</a:t>
            </a:r>
            <a:r>
              <a:rPr lang="nl-BE"/>
              <a:t> 2: https://repairtogether.be/wp-content/uploads/bb-plugin/cache/TDX_8103-20-panorama.jpg</a:t>
            </a:r>
          </a:p>
        </p:txBody>
      </p:sp>
      <p:sp>
        <p:nvSpPr>
          <p:cNvPr id="4" name="Tijdelijke aanduiding voor dianummer 3"/>
          <p:cNvSpPr>
            <a:spLocks noGrp="1"/>
          </p:cNvSpPr>
          <p:nvPr>
            <p:ph type="sldNum" sz="quarter" idx="5"/>
          </p:nvPr>
        </p:nvSpPr>
        <p:spPr/>
        <p:txBody>
          <a:bodyPr/>
          <a:lstStyle/>
          <a:p>
            <a:fld id="{A5A8F59E-7B8D-4735-9CD3-3995AD795B12}" type="slidenum">
              <a:rPr lang="nl-BE" smtClean="0"/>
              <a:t>45</a:t>
            </a:fld>
            <a:endParaRPr lang="nl-BE"/>
          </a:p>
        </p:txBody>
      </p:sp>
    </p:spTree>
    <p:extLst>
      <p:ext uri="{BB962C8B-B14F-4D97-AF65-F5344CB8AC3E}">
        <p14:creationId xmlns:p14="http://schemas.microsoft.com/office/powerpoint/2010/main" val="39388707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800">
                <a:effectLst/>
                <a:latin typeface="Calibri" panose="020F0502020204030204" pitchFamily="34" charset="0"/>
                <a:ea typeface="Calibri" panose="020F0502020204030204" pitchFamily="34" charset="0"/>
                <a:cs typeface="Arial" panose="020B0604020202020204" pitchFamily="34" charset="0"/>
              </a:rPr>
              <a:t>Le système des 5R illustre non seulement la manière dont nous pouvons réduire la quantité d'huiles usagées, mais aussi la manière dont nous pouvons (continuer à) utiliser efficacement les huiles usagées existantes par le biais du recyclage</a:t>
            </a:r>
            <a:r>
              <a:rPr lang="nl-BE" sz="1800">
                <a:effectLst/>
                <a:latin typeface="Calibri" panose="020F0502020204030204" pitchFamily="34" charset="0"/>
                <a:ea typeface="Calibri" panose="020F0502020204030204" pitchFamily="34" charset="0"/>
                <a:cs typeface="Arial" panose="020B0604020202020204" pitchFamily="34" charset="0"/>
              </a:rPr>
              <a:t>.</a:t>
            </a:r>
          </a:p>
          <a:p>
            <a:endParaRPr lang="nl-BE"/>
          </a:p>
          <a:p>
            <a:r>
              <a:rPr lang="fr-BE" sz="2800"/>
              <a:t>Comment pouvons-nous appliquer le système 5R au monde de l'huile et des huiles usagées ?</a:t>
            </a:r>
          </a:p>
          <a:p>
            <a:pPr>
              <a:buFont typeface="Arial" panose="020B0604020202020204" pitchFamily="34" charset="0"/>
              <a:buChar char="•"/>
            </a:pPr>
            <a:r>
              <a:rPr lang="fr-BE" sz="2800" b="1" err="1"/>
              <a:t>Rethink</a:t>
            </a:r>
            <a:r>
              <a:rPr lang="fr-BE" sz="2800" b="1"/>
              <a:t>/repenser et </a:t>
            </a:r>
            <a:r>
              <a:rPr lang="fr-BE" sz="2800" b="1" err="1"/>
              <a:t>Reduce</a:t>
            </a:r>
            <a:r>
              <a:rPr lang="fr-BE" sz="2800" b="1"/>
              <a:t>/réduire</a:t>
            </a:r>
            <a:r>
              <a:rPr lang="fr-BE" sz="2800"/>
              <a:t> : la conception des huiles est toujours réalisée en collaboration avec les fabricants de moteurs pour être la plus efficace possible.</a:t>
            </a:r>
          </a:p>
          <a:p>
            <a:pPr>
              <a:buFont typeface="Arial" panose="020B0604020202020204" pitchFamily="34" charset="0"/>
              <a:buChar char="•"/>
            </a:pPr>
            <a:r>
              <a:rPr lang="fr-BE" sz="2800" b="1" err="1"/>
              <a:t>Repair</a:t>
            </a:r>
            <a:r>
              <a:rPr lang="fr-BE" sz="2800" b="1"/>
              <a:t>/réparer</a:t>
            </a:r>
            <a:r>
              <a:rPr lang="fr-BE" sz="2800"/>
              <a:t> : les huiles usagées ne peuvent pas être réparées. Une huile moteur de qualité lubrifie le moteur et contribue ainsi à l'entretien du moteur et de votre véhicule, ce qui prolonge la durée de vie des deux.</a:t>
            </a:r>
          </a:p>
          <a:p>
            <a:pPr>
              <a:buFont typeface="Arial" panose="020B0604020202020204" pitchFamily="34" charset="0"/>
              <a:buChar char="•"/>
            </a:pPr>
            <a:r>
              <a:rPr lang="fr-BE" sz="2800" b="1"/>
              <a:t>Re-use/réutiliser</a:t>
            </a:r>
            <a:r>
              <a:rPr lang="fr-BE" sz="2800"/>
              <a:t> : les huiles usagées ne peuvent pas être réutilisées en raison des nombreux déchets qu'elles contiennent.</a:t>
            </a:r>
          </a:p>
          <a:p>
            <a:pPr>
              <a:buFont typeface="Arial" panose="020B0604020202020204" pitchFamily="34" charset="0"/>
              <a:buChar char="•"/>
            </a:pPr>
            <a:r>
              <a:rPr lang="fr-BE" sz="2800" b="1"/>
              <a:t>Recycle/recycler</a:t>
            </a:r>
            <a:r>
              <a:rPr lang="fr-BE" sz="2800"/>
              <a:t> : le re-raffinage des huiles et la réutilisation des matières secondaires* qui en résultent.</a:t>
            </a:r>
          </a:p>
          <a:p>
            <a:endParaRPr lang="fr-BE" sz="2800"/>
          </a:p>
          <a:p>
            <a:r>
              <a:rPr lang="fr-BE" sz="2800"/>
              <a:t>*Les </a:t>
            </a:r>
            <a:r>
              <a:rPr lang="fr-BE" sz="2800" i="1"/>
              <a:t>matières premières secondaires</a:t>
            </a:r>
            <a:r>
              <a:rPr lang="fr-BE" sz="2800"/>
              <a:t> sont des matériaux qui ont été recyclés, récupérés ou réutilisés comme matières premières au lieu d'être nouvellement extraites de sources naturelles. Ces matériaux proviennent de déchets, de produits usagés ou de résidus, puis sont transformés pour créer de nouveaux produits.</a:t>
            </a:r>
            <a:endParaRPr lang="nl-BE" sz="1800">
              <a:effectLst/>
              <a:latin typeface="Calibri" panose="020F0502020204030204" pitchFamily="34" charset="0"/>
              <a:ea typeface="Calibri" panose="020F0502020204030204" pitchFamily="34" charset="0"/>
              <a:cs typeface="Arial" panose="020B0604020202020204" pitchFamily="34" charset="0"/>
            </a:endParaRPr>
          </a:p>
        </p:txBody>
      </p:sp>
      <p:sp>
        <p:nvSpPr>
          <p:cNvPr id="4" name="Tijdelijke aanduiding voor dianummer 3"/>
          <p:cNvSpPr>
            <a:spLocks noGrp="1"/>
          </p:cNvSpPr>
          <p:nvPr>
            <p:ph type="sldNum" sz="quarter" idx="5"/>
          </p:nvPr>
        </p:nvSpPr>
        <p:spPr/>
        <p:txBody>
          <a:bodyPr/>
          <a:lstStyle/>
          <a:p>
            <a:fld id="{A5A8F59E-7B8D-4735-9CD3-3995AD795B12}" type="slidenum">
              <a:rPr lang="nl-BE" smtClean="0"/>
              <a:t>46</a:t>
            </a:fld>
            <a:endParaRPr lang="nl-BE"/>
          </a:p>
        </p:txBody>
      </p:sp>
    </p:spTree>
    <p:extLst>
      <p:ext uri="{BB962C8B-B14F-4D97-AF65-F5344CB8AC3E}">
        <p14:creationId xmlns:p14="http://schemas.microsoft.com/office/powerpoint/2010/main" val="19046031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A8F59E-7B8D-4735-9CD3-3995AD795B12}"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06889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5A8F59E-7B8D-4735-9CD3-3995AD795B12}" type="slidenum">
              <a:rPr lang="nl-BE" smtClean="0"/>
              <a:t>48</a:t>
            </a:fld>
            <a:endParaRPr lang="nl-BE"/>
          </a:p>
        </p:txBody>
      </p:sp>
    </p:spTree>
    <p:extLst>
      <p:ext uri="{BB962C8B-B14F-4D97-AF65-F5344CB8AC3E}">
        <p14:creationId xmlns:p14="http://schemas.microsoft.com/office/powerpoint/2010/main" val="33271671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A8F59E-7B8D-4735-9CD3-3995AD795B12}"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01627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err="1">
                <a:hlinkClick r:id="rId3"/>
              </a:rPr>
              <a:t>volkswagen</a:t>
            </a:r>
            <a:r>
              <a:rPr lang="nl-BE">
                <a:hlinkClick r:id="rId3"/>
              </a:rPr>
              <a:t> kever - </a:t>
            </a:r>
            <a:r>
              <a:rPr lang="nl-BE" err="1">
                <a:hlinkClick r:id="rId3"/>
              </a:rPr>
              <a:t>Ecosia</a:t>
            </a:r>
            <a:r>
              <a:rPr lang="nl-BE">
                <a:hlinkClick r:id="rId3"/>
              </a:rPr>
              <a:t> - Beeld</a:t>
            </a:r>
            <a:endParaRPr lang="nl-BE"/>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A8F59E-7B8D-4735-9CD3-3995AD795B12}"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27589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A8F59E-7B8D-4735-9CD3-3995AD795B12}"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61620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hlinkClick r:id="rId3"/>
              </a:rPr>
              <a:t>fiat panda - </a:t>
            </a:r>
            <a:r>
              <a:rPr lang="nl-BE" err="1">
                <a:hlinkClick r:id="rId3"/>
              </a:rPr>
              <a:t>Ecosia</a:t>
            </a:r>
            <a:r>
              <a:rPr lang="nl-BE">
                <a:hlinkClick r:id="rId3"/>
              </a:rPr>
              <a:t> - Beeld</a:t>
            </a:r>
            <a:endParaRPr lang="nl-BE"/>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A8F59E-7B8D-4735-9CD3-3995AD795B12}"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5558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fr-BE" b="1"/>
              <a:t>HUILE USAGÉE </a:t>
            </a:r>
            <a:r>
              <a:rPr lang="fr-BE"/>
              <a:t>= Il s'agit de toute huile qui, après utilisation, ne convient plus à l'usage auquel elle était destinée à l'origine. Dans ce dossier, nous ne parlons que d'</a:t>
            </a:r>
            <a:r>
              <a:rPr lang="fr-BE" b="1"/>
              <a:t>huile lubrifiante ou industrielle.</a:t>
            </a:r>
          </a:p>
          <a:p>
            <a:r>
              <a:rPr lang="fr-BE"/>
              <a:t>PAR EXEMPLE : huile usagée provenant de moteurs à combustion interne et de boîtes de vitesses, ainsi que d'huile pour turbines et d'huiles hydrauliques. </a:t>
            </a:r>
          </a:p>
          <a:p>
            <a:endParaRPr lang="fr-BE"/>
          </a:p>
          <a:p>
            <a:r>
              <a:rPr lang="fr-BE" b="1"/>
              <a:t>L'huile de friture ? </a:t>
            </a:r>
            <a:r>
              <a:rPr lang="fr-BE"/>
              <a:t>L'huile de friture n'est plus appropriée après de multiples utilisations et est également une huile usagée MAIS elle n'est pas traitée dans ce dossier </a:t>
            </a:r>
            <a:r>
              <a:rPr lang="fr-BE" dirty="0">
                <a:solidFill>
                  <a:srgbClr val="FF0000"/>
                </a:solidFill>
                <a:highlight>
                  <a:srgbClr val="FFFF00"/>
                </a:highlight>
              </a:rPr>
              <a:t>qui </a:t>
            </a:r>
            <a:r>
              <a:rPr lang="fr-BE">
                <a:solidFill>
                  <a:srgbClr val="FF0000"/>
                </a:solidFill>
                <a:highlight>
                  <a:srgbClr val="FFFF00"/>
                </a:highlight>
              </a:rPr>
              <a:t>concerne les entreprises ainsi que l'huile lubrifiante et industrielle</a:t>
            </a:r>
            <a:r>
              <a:rPr lang="fr-BE" dirty="0">
                <a:solidFill>
                  <a:srgbClr val="FF0000"/>
                </a:solidFill>
                <a:highlight>
                  <a:srgbClr val="FFFF00"/>
                </a:highlight>
              </a:rPr>
              <a:t> (</a:t>
            </a:r>
            <a:r>
              <a:rPr lang="fr-BE">
                <a:solidFill>
                  <a:srgbClr val="FF0000"/>
                </a:solidFill>
                <a:highlight>
                  <a:srgbClr val="FFFF00"/>
                </a:highlight>
              </a:rPr>
              <a:t>dont l'huile de friture ne fait pas partie</a:t>
            </a:r>
            <a:r>
              <a:rPr lang="fr-BE" dirty="0">
                <a:solidFill>
                  <a:srgbClr val="FF0000"/>
                </a:solidFill>
                <a:highlight>
                  <a:srgbClr val="FFFF00"/>
                </a:highlight>
              </a:rPr>
              <a:t>).</a:t>
            </a:r>
            <a:endParaRPr lang="nl-BE">
              <a:solidFill>
                <a:srgbClr val="FF0000"/>
              </a:solidFill>
              <a:highlight>
                <a:srgbClr val="FFFF00"/>
              </a:highlight>
            </a:endParaRPr>
          </a:p>
          <a:p>
            <a:r>
              <a:rPr lang="nl-NL"/>
              <a:t> </a:t>
            </a:r>
            <a:endParaRPr lang="nl-BE"/>
          </a:p>
        </p:txBody>
      </p:sp>
      <p:sp>
        <p:nvSpPr>
          <p:cNvPr id="4" name="Tijdelijke aanduiding voor dianummer 3"/>
          <p:cNvSpPr>
            <a:spLocks noGrp="1"/>
          </p:cNvSpPr>
          <p:nvPr>
            <p:ph type="sldNum" sz="quarter" idx="5"/>
          </p:nvPr>
        </p:nvSpPr>
        <p:spPr/>
        <p:txBody>
          <a:bodyPr/>
          <a:lstStyle/>
          <a:p>
            <a:fld id="{A5A8F59E-7B8D-4735-9CD3-3995AD795B12}" type="slidenum">
              <a:rPr lang="nl-BE" smtClean="0"/>
              <a:t>4</a:t>
            </a:fld>
            <a:endParaRPr lang="nl-BE"/>
          </a:p>
        </p:txBody>
      </p:sp>
    </p:spTree>
    <p:extLst>
      <p:ext uri="{BB962C8B-B14F-4D97-AF65-F5344CB8AC3E}">
        <p14:creationId xmlns:p14="http://schemas.microsoft.com/office/powerpoint/2010/main" val="8527589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A8F59E-7B8D-4735-9CD3-3995AD795B12}"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41077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A8F59E-7B8D-4735-9CD3-3995AD795B12}"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61074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A8F59E-7B8D-4735-9CD3-3995AD795B12}"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86446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A8F59E-7B8D-4735-9CD3-3995AD795B12}"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50941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A8F59E-7B8D-4735-9CD3-3995AD795B12}"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27586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A8F59E-7B8D-4735-9CD3-3995AD795B12}"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82303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A8F59E-7B8D-4735-9CD3-3995AD795B12}"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15129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hlinkClick r:id="rId3"/>
              </a:rPr>
              <a:t>elektrische tesla - </a:t>
            </a:r>
            <a:r>
              <a:rPr lang="nl-BE" err="1">
                <a:hlinkClick r:id="rId3"/>
              </a:rPr>
              <a:t>Ecosia</a:t>
            </a:r>
            <a:r>
              <a:rPr lang="nl-BE">
                <a:hlinkClick r:id="rId3"/>
              </a:rPr>
              <a:t> - Beeld</a:t>
            </a:r>
            <a:endParaRPr lang="nl-BE"/>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A8F59E-7B8D-4735-9CD3-3995AD795B12}"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9176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A8F59E-7B8D-4735-9CD3-3995AD795B12}"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99762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A8F59E-7B8D-4735-9CD3-3995AD795B12}"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6277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5A8F59E-7B8D-4735-9CD3-3995AD795B12}" type="slidenum">
              <a:rPr lang="nl-BE" smtClean="0"/>
              <a:t>5</a:t>
            </a:fld>
            <a:endParaRPr lang="nl-BE"/>
          </a:p>
        </p:txBody>
      </p:sp>
    </p:spTree>
    <p:extLst>
      <p:ext uri="{BB962C8B-B14F-4D97-AF65-F5344CB8AC3E}">
        <p14:creationId xmlns:p14="http://schemas.microsoft.com/office/powerpoint/2010/main" val="4553089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A8F59E-7B8D-4735-9CD3-3995AD795B12}"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79606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hlinkClick r:id="rId3"/>
              </a:rPr>
              <a:t>• Mercedes-Benz </a:t>
            </a:r>
            <a:r>
              <a:rPr lang="nl-BE" err="1">
                <a:hlinkClick r:id="rId3"/>
              </a:rPr>
              <a:t>Classe</a:t>
            </a:r>
            <a:r>
              <a:rPr lang="nl-BE">
                <a:hlinkClick r:id="rId3"/>
              </a:rPr>
              <a:t> E - </a:t>
            </a:r>
            <a:r>
              <a:rPr lang="nl-BE" err="1">
                <a:hlinkClick r:id="rId3"/>
              </a:rPr>
              <a:t>Ecosia</a:t>
            </a:r>
            <a:r>
              <a:rPr lang="nl-BE">
                <a:hlinkClick r:id="rId3"/>
              </a:rPr>
              <a:t> - Beeld</a:t>
            </a:r>
            <a:endParaRPr lang="nl-BE"/>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A8F59E-7B8D-4735-9CD3-3995AD795B12}"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55024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A8F59E-7B8D-4735-9CD3-3995AD795B12}"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38557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A8F59E-7B8D-4735-9CD3-3995AD795B12}"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88014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A8F59E-7B8D-4735-9CD3-3995AD795B12}"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21943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b-NO">
                <a:hlinkClick r:id="rId3"/>
              </a:rPr>
              <a:t>Ford mustang GT - Ecosia - Beeld</a:t>
            </a:r>
            <a:endParaRPr lang="nl-BE"/>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A8F59E-7B8D-4735-9CD3-3995AD795B12}"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44320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A8F59E-7B8D-4735-9CD3-3995AD795B12}"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48228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A8F59E-7B8D-4735-9CD3-3995AD795B12}"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14831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A8F59E-7B8D-4735-9CD3-3995AD795B12}"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75157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hlinkClick r:id="rId3"/>
              </a:rPr>
              <a:t>Chevrolet Volt (plug-in hybride) - </a:t>
            </a:r>
            <a:r>
              <a:rPr lang="nl-BE" err="1">
                <a:hlinkClick r:id="rId3"/>
              </a:rPr>
              <a:t>Ecosia</a:t>
            </a:r>
            <a:r>
              <a:rPr lang="nl-BE">
                <a:hlinkClick r:id="rId3"/>
              </a:rPr>
              <a:t> - Beeld</a:t>
            </a:r>
            <a:endParaRPr lang="nl-BE"/>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A8F59E-7B8D-4735-9CD3-3995AD795B12}"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3793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fr-BE"/>
              <a:t>Il s'agit d'une vue d'ensemble du contenu de ce dossier pédagogique. </a:t>
            </a:r>
          </a:p>
          <a:p>
            <a:r>
              <a:rPr lang="fr-BE"/>
              <a:t>Cette diapositive peut éventuellement être cachée.</a:t>
            </a:r>
            <a:endParaRPr lang="nl-BE"/>
          </a:p>
        </p:txBody>
      </p:sp>
      <p:sp>
        <p:nvSpPr>
          <p:cNvPr id="4" name="Tijdelijke aanduiding voor dianummer 3"/>
          <p:cNvSpPr>
            <a:spLocks noGrp="1"/>
          </p:cNvSpPr>
          <p:nvPr>
            <p:ph type="sldNum" sz="quarter" idx="5"/>
          </p:nvPr>
        </p:nvSpPr>
        <p:spPr/>
        <p:txBody>
          <a:bodyPr/>
          <a:lstStyle/>
          <a:p>
            <a:fld id="{A5A8F59E-7B8D-4735-9CD3-3995AD795B12}" type="slidenum">
              <a:rPr lang="nl-BE" smtClean="0"/>
              <a:t>6</a:t>
            </a:fld>
            <a:endParaRPr lang="nl-BE"/>
          </a:p>
        </p:txBody>
      </p:sp>
    </p:spTree>
    <p:extLst>
      <p:ext uri="{BB962C8B-B14F-4D97-AF65-F5344CB8AC3E}">
        <p14:creationId xmlns:p14="http://schemas.microsoft.com/office/powerpoint/2010/main" val="11492601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A8F59E-7B8D-4735-9CD3-3995AD795B12}"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23814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A8F59E-7B8D-4735-9CD3-3995AD795B12}"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46898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A8F59E-7B8D-4735-9CD3-3995AD795B12}"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687743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A8F59E-7B8D-4735-9CD3-3995AD795B12}"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104675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A8F59E-7B8D-4735-9CD3-3995AD795B12}"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205135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A8F59E-7B8D-4735-9CD3-3995AD795B12}"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249141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A8F59E-7B8D-4735-9CD3-3995AD795B12}"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872087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81</a:t>
            </a:fld>
            <a:endParaRPr lang="nl-BE"/>
          </a:p>
        </p:txBody>
      </p:sp>
    </p:spTree>
    <p:extLst>
      <p:ext uri="{BB962C8B-B14F-4D97-AF65-F5344CB8AC3E}">
        <p14:creationId xmlns:p14="http://schemas.microsoft.com/office/powerpoint/2010/main" val="341888917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82</a:t>
            </a:fld>
            <a:endParaRPr lang="nl-BE"/>
          </a:p>
        </p:txBody>
      </p:sp>
    </p:spTree>
    <p:extLst>
      <p:ext uri="{BB962C8B-B14F-4D97-AF65-F5344CB8AC3E}">
        <p14:creationId xmlns:p14="http://schemas.microsoft.com/office/powerpoint/2010/main" val="104008277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83</a:t>
            </a:fld>
            <a:endParaRPr lang="nl-BE"/>
          </a:p>
        </p:txBody>
      </p:sp>
    </p:spTree>
    <p:extLst>
      <p:ext uri="{BB962C8B-B14F-4D97-AF65-F5344CB8AC3E}">
        <p14:creationId xmlns:p14="http://schemas.microsoft.com/office/powerpoint/2010/main" val="3148077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5A8F59E-7B8D-4735-9CD3-3995AD795B12}" type="slidenum">
              <a:rPr lang="nl-BE" smtClean="0"/>
              <a:t>7</a:t>
            </a:fld>
            <a:endParaRPr lang="nl-BE"/>
          </a:p>
        </p:txBody>
      </p:sp>
    </p:spTree>
    <p:extLst>
      <p:ext uri="{BB962C8B-B14F-4D97-AF65-F5344CB8AC3E}">
        <p14:creationId xmlns:p14="http://schemas.microsoft.com/office/powerpoint/2010/main" val="251919175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84</a:t>
            </a:fld>
            <a:endParaRPr lang="nl-BE"/>
          </a:p>
        </p:txBody>
      </p:sp>
    </p:spTree>
    <p:extLst>
      <p:ext uri="{BB962C8B-B14F-4D97-AF65-F5344CB8AC3E}">
        <p14:creationId xmlns:p14="http://schemas.microsoft.com/office/powerpoint/2010/main" val="134686337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85</a:t>
            </a:fld>
            <a:endParaRPr lang="nl-BE"/>
          </a:p>
        </p:txBody>
      </p:sp>
    </p:spTree>
    <p:extLst>
      <p:ext uri="{BB962C8B-B14F-4D97-AF65-F5344CB8AC3E}">
        <p14:creationId xmlns:p14="http://schemas.microsoft.com/office/powerpoint/2010/main" val="29586608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86</a:t>
            </a:fld>
            <a:endParaRPr lang="nl-BE"/>
          </a:p>
        </p:txBody>
      </p:sp>
    </p:spTree>
    <p:extLst>
      <p:ext uri="{BB962C8B-B14F-4D97-AF65-F5344CB8AC3E}">
        <p14:creationId xmlns:p14="http://schemas.microsoft.com/office/powerpoint/2010/main" val="260487624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87</a:t>
            </a:fld>
            <a:endParaRPr lang="nl-BE"/>
          </a:p>
        </p:txBody>
      </p:sp>
    </p:spTree>
    <p:extLst>
      <p:ext uri="{BB962C8B-B14F-4D97-AF65-F5344CB8AC3E}">
        <p14:creationId xmlns:p14="http://schemas.microsoft.com/office/powerpoint/2010/main" val="424579047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88</a:t>
            </a:fld>
            <a:endParaRPr lang="nl-BE"/>
          </a:p>
        </p:txBody>
      </p:sp>
    </p:spTree>
    <p:extLst>
      <p:ext uri="{BB962C8B-B14F-4D97-AF65-F5344CB8AC3E}">
        <p14:creationId xmlns:p14="http://schemas.microsoft.com/office/powerpoint/2010/main" val="21216645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89</a:t>
            </a:fld>
            <a:endParaRPr lang="nl-BE"/>
          </a:p>
        </p:txBody>
      </p:sp>
    </p:spTree>
    <p:extLst>
      <p:ext uri="{BB962C8B-B14F-4D97-AF65-F5344CB8AC3E}">
        <p14:creationId xmlns:p14="http://schemas.microsoft.com/office/powerpoint/2010/main" val="171847321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90</a:t>
            </a:fld>
            <a:endParaRPr lang="nl-BE"/>
          </a:p>
        </p:txBody>
      </p:sp>
    </p:spTree>
    <p:extLst>
      <p:ext uri="{BB962C8B-B14F-4D97-AF65-F5344CB8AC3E}">
        <p14:creationId xmlns:p14="http://schemas.microsoft.com/office/powerpoint/2010/main" val="242137895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91</a:t>
            </a:fld>
            <a:endParaRPr lang="nl-BE"/>
          </a:p>
        </p:txBody>
      </p:sp>
    </p:spTree>
    <p:extLst>
      <p:ext uri="{BB962C8B-B14F-4D97-AF65-F5344CB8AC3E}">
        <p14:creationId xmlns:p14="http://schemas.microsoft.com/office/powerpoint/2010/main" val="428448022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92</a:t>
            </a:fld>
            <a:endParaRPr lang="nl-BE"/>
          </a:p>
        </p:txBody>
      </p:sp>
    </p:spTree>
    <p:extLst>
      <p:ext uri="{BB962C8B-B14F-4D97-AF65-F5344CB8AC3E}">
        <p14:creationId xmlns:p14="http://schemas.microsoft.com/office/powerpoint/2010/main" val="108933342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A5A8F59E-7B8D-4735-9CD3-3995AD795B12}" type="slidenum">
              <a:rPr lang="nl-BE" smtClean="0"/>
              <a:t>94</a:t>
            </a:fld>
            <a:endParaRPr lang="nl-BE"/>
          </a:p>
        </p:txBody>
      </p:sp>
    </p:spTree>
    <p:extLst>
      <p:ext uri="{BB962C8B-B14F-4D97-AF65-F5344CB8AC3E}">
        <p14:creationId xmlns:p14="http://schemas.microsoft.com/office/powerpoint/2010/main" val="976971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fr-BE"/>
              <a:t>Cette vidéo YouTube a été intégrée à la présentation. Il a été démontré qu'elle mettait un certain temps à démarrer.</a:t>
            </a:r>
          </a:p>
          <a:p>
            <a:r>
              <a:rPr lang="fr-BE"/>
              <a:t>Si vous rencontrez des problèmes de démarrage, utilisez ce lien : </a:t>
            </a:r>
            <a:r>
              <a:rPr lang="nl-BE"/>
              <a:t>https://www.youtube.com/watch?v=J6r2Ubt-DAE </a:t>
            </a:r>
          </a:p>
        </p:txBody>
      </p:sp>
      <p:sp>
        <p:nvSpPr>
          <p:cNvPr id="4" name="Tijdelijke aanduiding voor dianummer 3"/>
          <p:cNvSpPr>
            <a:spLocks noGrp="1"/>
          </p:cNvSpPr>
          <p:nvPr>
            <p:ph type="sldNum" sz="quarter" idx="5"/>
          </p:nvPr>
        </p:nvSpPr>
        <p:spPr/>
        <p:txBody>
          <a:bodyPr/>
          <a:lstStyle/>
          <a:p>
            <a:fld id="{A5A8F59E-7B8D-4735-9CD3-3995AD795B12}" type="slidenum">
              <a:rPr lang="nl-BE" smtClean="0"/>
              <a:t>8</a:t>
            </a:fld>
            <a:endParaRPr lang="nl-BE"/>
          </a:p>
        </p:txBody>
      </p:sp>
    </p:spTree>
    <p:extLst>
      <p:ext uri="{BB962C8B-B14F-4D97-AF65-F5344CB8AC3E}">
        <p14:creationId xmlns:p14="http://schemas.microsoft.com/office/powerpoint/2010/main" val="1649035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200" b="0"/>
              <a:t>À l'aide de ces questions, demandez aux élèves de réfléchir à ce qu'ils ont entendu et à la manière dont les huiles usagées devraient être traitées.</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b="0"/>
              <a:t>Présentez une question à la fois. </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b="0"/>
              <a:t>S'ils ne connaissent pas la réponse, revenez à la vidéo et repassez-la.</a:t>
            </a:r>
          </a:p>
          <a:p>
            <a:pPr marL="0" indent="0">
              <a:buClr>
                <a:srgbClr val="1895CE"/>
              </a:buClr>
              <a:buNone/>
            </a:pPr>
            <a:endParaRPr lang="nl-BE" sz="1200" b="1"/>
          </a:p>
          <a:p>
            <a:pPr marL="457200" indent="-457200">
              <a:buClr>
                <a:srgbClr val="1895CE"/>
              </a:buClr>
              <a:buBlip>
                <a:blip r:embed="rId3"/>
              </a:buBlip>
            </a:pPr>
            <a:r>
              <a:rPr lang="fr-BE" sz="1200" b="0"/>
              <a:t>Que ne faut-il pas faire avec les huiles usagées ? </a:t>
            </a:r>
            <a:r>
              <a:rPr lang="fr-BE" sz="1200" b="1"/>
              <a:t>Réponse : les brûler.</a:t>
            </a:r>
          </a:p>
          <a:p>
            <a:pPr marL="457200" indent="-457200">
              <a:buClr>
                <a:srgbClr val="1895CE"/>
              </a:buClr>
              <a:buBlip>
                <a:blip r:embed="rId3"/>
              </a:buBlip>
            </a:pPr>
            <a:r>
              <a:rPr lang="fr-BE" sz="1200" b="0"/>
              <a:t>Que fait le garagiste avec son huile usagée ? </a:t>
            </a:r>
            <a:r>
              <a:rPr lang="fr-BE" sz="1200" b="1"/>
              <a:t>Réponse : il la fait collecter.</a:t>
            </a:r>
          </a:p>
          <a:p>
            <a:pPr marL="457200" indent="-457200">
              <a:buClr>
                <a:srgbClr val="1895CE"/>
              </a:buClr>
              <a:buBlip>
                <a:blip r:embed="rId3"/>
              </a:buBlip>
            </a:pPr>
            <a:r>
              <a:rPr lang="fr-BE" sz="1200" b="0"/>
              <a:t>Pourquoi fait-il cela ? </a:t>
            </a:r>
            <a:r>
              <a:rPr lang="fr-BE" sz="1200" b="1"/>
              <a:t>Réponse : c'est bon pour l'environnement / il reçoit une prime.</a:t>
            </a:r>
          </a:p>
          <a:p>
            <a:pPr marL="457200" indent="-457200">
              <a:buClr>
                <a:srgbClr val="1895CE"/>
              </a:buClr>
              <a:buBlip>
                <a:blip r:embed="rId3"/>
              </a:buBlip>
            </a:pPr>
            <a:r>
              <a:rPr lang="fr-BE" sz="1200" b="0"/>
              <a:t>Quel est l'avantage pour le garagiste ? </a:t>
            </a:r>
            <a:r>
              <a:rPr lang="fr-BE" sz="1200" b="1"/>
              <a:t>Réponse : il reçoit une prime</a:t>
            </a:r>
            <a:endParaRPr lang="nl-BE" sz="1200" b="1"/>
          </a:p>
          <a:p>
            <a:pPr marL="0" marR="0" lvl="0" indent="0" algn="l" defTabSz="914400" rtl="0" eaLnBrk="1" fontAlgn="auto" latinLnBrk="0" hangingPunct="1">
              <a:lnSpc>
                <a:spcPct val="100000"/>
              </a:lnSpc>
              <a:spcBef>
                <a:spcPts val="0"/>
              </a:spcBef>
              <a:spcAft>
                <a:spcPts val="0"/>
              </a:spcAft>
              <a:buClrTx/>
              <a:buSzTx/>
              <a:buFontTx/>
              <a:buNone/>
              <a:tabLst/>
              <a:defRPr/>
            </a:pPr>
            <a:endParaRPr lang="nl-BE"/>
          </a:p>
        </p:txBody>
      </p:sp>
      <p:sp>
        <p:nvSpPr>
          <p:cNvPr id="4" name="Tijdelijke aanduiding voor dianummer 3"/>
          <p:cNvSpPr>
            <a:spLocks noGrp="1"/>
          </p:cNvSpPr>
          <p:nvPr>
            <p:ph type="sldNum" sz="quarter" idx="5"/>
          </p:nvPr>
        </p:nvSpPr>
        <p:spPr/>
        <p:txBody>
          <a:bodyPr/>
          <a:lstStyle/>
          <a:p>
            <a:fld id="{A5A8F59E-7B8D-4735-9CD3-3995AD795B12}" type="slidenum">
              <a:rPr lang="nl-BE" smtClean="0"/>
              <a:t>9</a:t>
            </a:fld>
            <a:endParaRPr lang="nl-BE"/>
          </a:p>
        </p:txBody>
      </p:sp>
    </p:spTree>
    <p:extLst>
      <p:ext uri="{BB962C8B-B14F-4D97-AF65-F5344CB8AC3E}">
        <p14:creationId xmlns:p14="http://schemas.microsoft.com/office/powerpoint/2010/main" val="1908469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nl-NL"/>
              <a:t>Klik om stijl te bewerken</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fr-FR"/>
          </a:p>
        </p:txBody>
      </p:sp>
      <p:sp>
        <p:nvSpPr>
          <p:cNvPr id="4" name="Espace réservé de la date 3"/>
          <p:cNvSpPr>
            <a:spLocks noGrp="1"/>
          </p:cNvSpPr>
          <p:nvPr>
            <p:ph type="dt" sz="half" idx="10"/>
          </p:nvPr>
        </p:nvSpPr>
        <p:spPr/>
        <p:txBody>
          <a:bodyPr/>
          <a:lstStyle/>
          <a:p>
            <a:fld id="{EC438ECC-3EE7-AB4C-865E-77444A58A322}" type="datetimeFigureOut">
              <a:rPr lang="fr-FR" smtClean="0"/>
              <a:t>20/09/2024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3C1D39C-397C-DF4E-8169-98D68A19AB5C}" type="slidenum">
              <a:rPr lang="fr-FR" smtClean="0"/>
              <a:t>‹nr.›</a:t>
            </a:fld>
            <a:endParaRPr lang="fr-FR"/>
          </a:p>
        </p:txBody>
      </p:sp>
    </p:spTree>
    <p:extLst>
      <p:ext uri="{BB962C8B-B14F-4D97-AF65-F5344CB8AC3E}">
        <p14:creationId xmlns:p14="http://schemas.microsoft.com/office/powerpoint/2010/main" val="25181953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NL"/>
              <a:t>Klik om stijl te bewerken</a:t>
            </a:r>
            <a:endParaRPr lang="fr-FR"/>
          </a:p>
        </p:txBody>
      </p:sp>
      <p:sp>
        <p:nvSpPr>
          <p:cNvPr id="3" name="Espace réservé du texte vertical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fr-FR"/>
          </a:p>
        </p:txBody>
      </p:sp>
      <p:sp>
        <p:nvSpPr>
          <p:cNvPr id="4" name="Espace réservé de la date 3"/>
          <p:cNvSpPr>
            <a:spLocks noGrp="1"/>
          </p:cNvSpPr>
          <p:nvPr>
            <p:ph type="dt" sz="half" idx="10"/>
          </p:nvPr>
        </p:nvSpPr>
        <p:spPr/>
        <p:txBody>
          <a:bodyPr/>
          <a:lstStyle/>
          <a:p>
            <a:fld id="{EC438ECC-3EE7-AB4C-865E-77444A58A322}" type="datetimeFigureOut">
              <a:rPr lang="fr-FR" smtClean="0"/>
              <a:t>20/09/2024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3C1D39C-397C-DF4E-8169-98D68A19AB5C}" type="slidenum">
              <a:rPr lang="fr-FR" smtClean="0"/>
              <a:t>‹nr.›</a:t>
            </a:fld>
            <a:endParaRPr lang="fr-FR"/>
          </a:p>
        </p:txBody>
      </p:sp>
    </p:spTree>
    <p:extLst>
      <p:ext uri="{BB962C8B-B14F-4D97-AF65-F5344CB8AC3E}">
        <p14:creationId xmlns:p14="http://schemas.microsoft.com/office/powerpoint/2010/main" val="16052406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nl-NL"/>
              <a:t>Klik om stijl te bewerken</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fr-FR"/>
          </a:p>
        </p:txBody>
      </p:sp>
      <p:sp>
        <p:nvSpPr>
          <p:cNvPr id="4" name="Espace réservé de la date 3"/>
          <p:cNvSpPr>
            <a:spLocks noGrp="1"/>
          </p:cNvSpPr>
          <p:nvPr>
            <p:ph type="dt" sz="half" idx="10"/>
          </p:nvPr>
        </p:nvSpPr>
        <p:spPr/>
        <p:txBody>
          <a:bodyPr/>
          <a:lstStyle/>
          <a:p>
            <a:fld id="{EC438ECC-3EE7-AB4C-865E-77444A58A322}" type="datetimeFigureOut">
              <a:rPr lang="fr-FR" smtClean="0"/>
              <a:t>20/09/2024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3C1D39C-397C-DF4E-8169-98D68A19AB5C}" type="slidenum">
              <a:rPr lang="fr-FR" smtClean="0"/>
              <a:t>‹nr.›</a:t>
            </a:fld>
            <a:endParaRPr lang="fr-FR"/>
          </a:p>
        </p:txBody>
      </p:sp>
    </p:spTree>
    <p:extLst>
      <p:ext uri="{BB962C8B-B14F-4D97-AF65-F5344CB8AC3E}">
        <p14:creationId xmlns:p14="http://schemas.microsoft.com/office/powerpoint/2010/main" val="1258185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NL"/>
              <a:t>Klik om stijl te bewerken</a:t>
            </a:r>
            <a:endParaRPr lang="fr-FR"/>
          </a:p>
        </p:txBody>
      </p:sp>
      <p:sp>
        <p:nvSpPr>
          <p:cNvPr id="3" name="Espace réservé du contenu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fr-FR"/>
          </a:p>
        </p:txBody>
      </p:sp>
      <p:sp>
        <p:nvSpPr>
          <p:cNvPr id="4" name="Espace réservé de la date 3"/>
          <p:cNvSpPr>
            <a:spLocks noGrp="1"/>
          </p:cNvSpPr>
          <p:nvPr>
            <p:ph type="dt" sz="half" idx="10"/>
          </p:nvPr>
        </p:nvSpPr>
        <p:spPr/>
        <p:txBody>
          <a:bodyPr/>
          <a:lstStyle/>
          <a:p>
            <a:fld id="{EC438ECC-3EE7-AB4C-865E-77444A58A322}" type="datetimeFigureOut">
              <a:rPr lang="fr-FR" smtClean="0"/>
              <a:t>20/09/2024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3C1D39C-397C-DF4E-8169-98D68A19AB5C}" type="slidenum">
              <a:rPr lang="fr-FR" smtClean="0"/>
              <a:t>‹nr.›</a:t>
            </a:fld>
            <a:endParaRPr lang="fr-FR"/>
          </a:p>
        </p:txBody>
      </p:sp>
    </p:spTree>
    <p:extLst>
      <p:ext uri="{BB962C8B-B14F-4D97-AF65-F5344CB8AC3E}">
        <p14:creationId xmlns:p14="http://schemas.microsoft.com/office/powerpoint/2010/main" val="3344873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nl-NL"/>
              <a:t>Klik om stijl te bewerken</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Espace réservé de la date 3"/>
          <p:cNvSpPr>
            <a:spLocks noGrp="1"/>
          </p:cNvSpPr>
          <p:nvPr>
            <p:ph type="dt" sz="half" idx="10"/>
          </p:nvPr>
        </p:nvSpPr>
        <p:spPr/>
        <p:txBody>
          <a:bodyPr/>
          <a:lstStyle/>
          <a:p>
            <a:fld id="{EC438ECC-3EE7-AB4C-865E-77444A58A322}" type="datetimeFigureOut">
              <a:rPr lang="fr-FR" smtClean="0"/>
              <a:t>20/09/2024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3C1D39C-397C-DF4E-8169-98D68A19AB5C}" type="slidenum">
              <a:rPr lang="fr-FR" smtClean="0"/>
              <a:t>‹nr.›</a:t>
            </a:fld>
            <a:endParaRPr lang="fr-FR"/>
          </a:p>
        </p:txBody>
      </p:sp>
    </p:spTree>
    <p:extLst>
      <p:ext uri="{BB962C8B-B14F-4D97-AF65-F5344CB8AC3E}">
        <p14:creationId xmlns:p14="http://schemas.microsoft.com/office/powerpoint/2010/main" val="3948848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NL"/>
              <a:t>Klik om stijl te bewerken</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fr-FR"/>
          </a:p>
        </p:txBody>
      </p:sp>
      <p:sp>
        <p:nvSpPr>
          <p:cNvPr id="5" name="Espace réservé de la date 4"/>
          <p:cNvSpPr>
            <a:spLocks noGrp="1"/>
          </p:cNvSpPr>
          <p:nvPr>
            <p:ph type="dt" sz="half" idx="10"/>
          </p:nvPr>
        </p:nvSpPr>
        <p:spPr/>
        <p:txBody>
          <a:bodyPr/>
          <a:lstStyle/>
          <a:p>
            <a:fld id="{EC438ECC-3EE7-AB4C-865E-77444A58A322}" type="datetimeFigureOut">
              <a:rPr lang="fr-FR" smtClean="0"/>
              <a:t>20/09/2024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3C1D39C-397C-DF4E-8169-98D68A19AB5C}" type="slidenum">
              <a:rPr lang="fr-FR" smtClean="0"/>
              <a:t>‹nr.›</a:t>
            </a:fld>
            <a:endParaRPr lang="fr-FR"/>
          </a:p>
        </p:txBody>
      </p:sp>
    </p:spTree>
    <p:extLst>
      <p:ext uri="{BB962C8B-B14F-4D97-AF65-F5344CB8AC3E}">
        <p14:creationId xmlns:p14="http://schemas.microsoft.com/office/powerpoint/2010/main" val="2900526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nl-NL"/>
              <a:t>Klik om stijl te bewerken</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fr-FR"/>
          </a:p>
        </p:txBody>
      </p:sp>
      <p:sp>
        <p:nvSpPr>
          <p:cNvPr id="7" name="Espace réservé de la date 6"/>
          <p:cNvSpPr>
            <a:spLocks noGrp="1"/>
          </p:cNvSpPr>
          <p:nvPr>
            <p:ph type="dt" sz="half" idx="10"/>
          </p:nvPr>
        </p:nvSpPr>
        <p:spPr/>
        <p:txBody>
          <a:bodyPr/>
          <a:lstStyle/>
          <a:p>
            <a:fld id="{EC438ECC-3EE7-AB4C-865E-77444A58A322}" type="datetimeFigureOut">
              <a:rPr lang="fr-FR" smtClean="0"/>
              <a:t>20/09/2024</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53C1D39C-397C-DF4E-8169-98D68A19AB5C}" type="slidenum">
              <a:rPr lang="fr-FR" smtClean="0"/>
              <a:t>‹nr.›</a:t>
            </a:fld>
            <a:endParaRPr lang="fr-FR"/>
          </a:p>
        </p:txBody>
      </p:sp>
    </p:spTree>
    <p:extLst>
      <p:ext uri="{BB962C8B-B14F-4D97-AF65-F5344CB8AC3E}">
        <p14:creationId xmlns:p14="http://schemas.microsoft.com/office/powerpoint/2010/main" val="1547659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NL"/>
              <a:t>Klik om stijl te bewerken</a:t>
            </a:r>
            <a:endParaRPr lang="fr-FR"/>
          </a:p>
        </p:txBody>
      </p:sp>
      <p:sp>
        <p:nvSpPr>
          <p:cNvPr id="3" name="Espace réservé de la date 2"/>
          <p:cNvSpPr>
            <a:spLocks noGrp="1"/>
          </p:cNvSpPr>
          <p:nvPr>
            <p:ph type="dt" sz="half" idx="10"/>
          </p:nvPr>
        </p:nvSpPr>
        <p:spPr/>
        <p:txBody>
          <a:bodyPr/>
          <a:lstStyle/>
          <a:p>
            <a:fld id="{EC438ECC-3EE7-AB4C-865E-77444A58A322}" type="datetimeFigureOut">
              <a:rPr lang="fr-FR" smtClean="0"/>
              <a:t>20/09/2024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53C1D39C-397C-DF4E-8169-98D68A19AB5C}" type="slidenum">
              <a:rPr lang="fr-FR" smtClean="0"/>
              <a:t>‹nr.›</a:t>
            </a:fld>
            <a:endParaRPr lang="fr-FR"/>
          </a:p>
        </p:txBody>
      </p:sp>
    </p:spTree>
    <p:extLst>
      <p:ext uri="{BB962C8B-B14F-4D97-AF65-F5344CB8AC3E}">
        <p14:creationId xmlns:p14="http://schemas.microsoft.com/office/powerpoint/2010/main" val="3307725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C438ECC-3EE7-AB4C-865E-77444A58A322}" type="datetimeFigureOut">
              <a:rPr lang="fr-FR" smtClean="0"/>
              <a:t>20/09/2024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53C1D39C-397C-DF4E-8169-98D68A19AB5C}" type="slidenum">
              <a:rPr lang="fr-FR" smtClean="0"/>
              <a:t>‹nr.›</a:t>
            </a:fld>
            <a:endParaRPr lang="fr-FR"/>
          </a:p>
        </p:txBody>
      </p:sp>
    </p:spTree>
    <p:extLst>
      <p:ext uri="{BB962C8B-B14F-4D97-AF65-F5344CB8AC3E}">
        <p14:creationId xmlns:p14="http://schemas.microsoft.com/office/powerpoint/2010/main" val="537807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nl-NL"/>
              <a:t>Klik om stijl te bewerken</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Espace réservé de la date 4"/>
          <p:cNvSpPr>
            <a:spLocks noGrp="1"/>
          </p:cNvSpPr>
          <p:nvPr>
            <p:ph type="dt" sz="half" idx="10"/>
          </p:nvPr>
        </p:nvSpPr>
        <p:spPr/>
        <p:txBody>
          <a:bodyPr/>
          <a:lstStyle/>
          <a:p>
            <a:fld id="{EC438ECC-3EE7-AB4C-865E-77444A58A322}" type="datetimeFigureOut">
              <a:rPr lang="fr-FR" smtClean="0"/>
              <a:t>20/09/2024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3C1D39C-397C-DF4E-8169-98D68A19AB5C}" type="slidenum">
              <a:rPr lang="fr-FR" smtClean="0"/>
              <a:t>‹nr.›</a:t>
            </a:fld>
            <a:endParaRPr lang="fr-FR"/>
          </a:p>
        </p:txBody>
      </p:sp>
    </p:spTree>
    <p:extLst>
      <p:ext uri="{BB962C8B-B14F-4D97-AF65-F5344CB8AC3E}">
        <p14:creationId xmlns:p14="http://schemas.microsoft.com/office/powerpoint/2010/main" val="1296094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nl-NL"/>
              <a:t>Klik om stijl te bewerken</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Espace réservé de la date 4"/>
          <p:cNvSpPr>
            <a:spLocks noGrp="1"/>
          </p:cNvSpPr>
          <p:nvPr>
            <p:ph type="dt" sz="half" idx="10"/>
          </p:nvPr>
        </p:nvSpPr>
        <p:spPr/>
        <p:txBody>
          <a:bodyPr/>
          <a:lstStyle/>
          <a:p>
            <a:fld id="{EC438ECC-3EE7-AB4C-865E-77444A58A322}" type="datetimeFigureOut">
              <a:rPr lang="fr-FR" smtClean="0"/>
              <a:t>20/09/2024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3C1D39C-397C-DF4E-8169-98D68A19AB5C}" type="slidenum">
              <a:rPr lang="fr-FR" smtClean="0"/>
              <a:t>‹nr.›</a:t>
            </a:fld>
            <a:endParaRPr lang="fr-FR"/>
          </a:p>
        </p:txBody>
      </p:sp>
    </p:spTree>
    <p:extLst>
      <p:ext uri="{BB962C8B-B14F-4D97-AF65-F5344CB8AC3E}">
        <p14:creationId xmlns:p14="http://schemas.microsoft.com/office/powerpoint/2010/main" val="79369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BE"/>
              <a:t>Cliquez et modifiez le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438ECC-3EE7-AB4C-865E-77444A58A322}" type="datetimeFigureOut">
              <a:rPr lang="fr-FR" smtClean="0"/>
              <a:t>20/09/2024</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C1D39C-397C-DF4E-8169-98D68A19AB5C}" type="slidenum">
              <a:rPr lang="fr-FR" smtClean="0"/>
              <a:t>‹nr.›</a:t>
            </a:fld>
            <a:endParaRPr lang="fr-FR"/>
          </a:p>
        </p:txBody>
      </p:sp>
    </p:spTree>
    <p:extLst>
      <p:ext uri="{BB962C8B-B14F-4D97-AF65-F5344CB8AC3E}">
        <p14:creationId xmlns:p14="http://schemas.microsoft.com/office/powerpoint/2010/main" val="19893289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hyperlink" Target="https://valorlub.be/fr/huile-usagee-indemnites/huiles-usagees-collecteurs-homologues"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valorlub.be/fr/huile-usagee-indemnites/indemnite-collecte-huiles-usagees"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9.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video" Target="https://www.youtube.com/embed/Y_-4S3Ys3us?feature=oembed" TargetMode="External"/><Relationship Id="rId4" Type="http://schemas.openxmlformats.org/officeDocument/2006/relationships/image" Target="../media/image32.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video" Target="https://www.youtube.com/embed/eF8rowAHfuU?feature=oembed" TargetMode="External"/><Relationship Id="rId4" Type="http://schemas.openxmlformats.org/officeDocument/2006/relationships/image" Target="../media/image33.jpeg"/></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png"/></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video" Target="https://www.youtube.com/embed/7CwW8yj1ozg?feature=oembed" TargetMode="External"/><Relationship Id="rId4" Type="http://schemas.openxmlformats.org/officeDocument/2006/relationships/image" Target="../media/image39.jpe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4.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ideo" Target="https://www.youtube.com/embed/J6r2Ubt-DAE?feature=oembed" TargetMode="External"/><Relationship Id="rId6" Type="http://schemas.openxmlformats.org/officeDocument/2006/relationships/image" Target="../media/image6.png"/><Relationship Id="rId5" Type="http://schemas.openxmlformats.org/officeDocument/2006/relationships/image" Target="../media/image7.jpeg"/><Relationship Id="rId4" Type="http://schemas.openxmlformats.org/officeDocument/2006/relationships/hyperlink" Target="https://www.youtube.com/watch?v=J6r2Ubt-DAE" TargetMode="External"/></Relationships>
</file>

<file path=ppt/slides/_rels/slide8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9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895CE"/>
        </a:solidFill>
        <a:effectLst/>
      </p:bgPr>
    </p:bg>
    <p:spTree>
      <p:nvGrpSpPr>
        <p:cNvPr id="1" name=""/>
        <p:cNvGrpSpPr/>
        <p:nvPr/>
      </p:nvGrpSpPr>
      <p:grpSpPr>
        <a:xfrm>
          <a:off x="0" y="0"/>
          <a:ext cx="0" cy="0"/>
          <a:chOff x="0" y="0"/>
          <a:chExt cx="0" cy="0"/>
        </a:xfrm>
      </p:grpSpPr>
      <p:cxnSp>
        <p:nvCxnSpPr>
          <p:cNvPr id="13" name="Connecteur droit 10">
            <a:extLst>
              <a:ext uri="{FF2B5EF4-FFF2-40B4-BE49-F238E27FC236}">
                <a16:creationId xmlns:a16="http://schemas.microsoft.com/office/drawing/2014/main" id="{63BA6EEC-6449-4A50-8BAD-DED3C2398257}"/>
              </a:ext>
            </a:extLst>
          </p:cNvPr>
          <p:cNvCxnSpPr/>
          <p:nvPr/>
        </p:nvCxnSpPr>
        <p:spPr>
          <a:xfrm flipV="1">
            <a:off x="2830390" y="6521921"/>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Connecteur droit 11">
            <a:extLst>
              <a:ext uri="{FF2B5EF4-FFF2-40B4-BE49-F238E27FC236}">
                <a16:creationId xmlns:a16="http://schemas.microsoft.com/office/drawing/2014/main" id="{2409773F-A4CA-4577-8966-D99286A897C6}"/>
              </a:ext>
            </a:extLst>
          </p:cNvPr>
          <p:cNvCxnSpPr/>
          <p:nvPr/>
        </p:nvCxnSpPr>
        <p:spPr>
          <a:xfrm flipV="1">
            <a:off x="6520690" y="6574433"/>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 name="Picture 1" descr="A white speech bubble with blue and yellow text&#10;&#10;Description automatically generated">
            <a:extLst>
              <a:ext uri="{FF2B5EF4-FFF2-40B4-BE49-F238E27FC236}">
                <a16:creationId xmlns:a16="http://schemas.microsoft.com/office/drawing/2014/main" id="{ED0ABD1B-853C-C6B2-B06E-7C890D320286}"/>
              </a:ext>
            </a:extLst>
          </p:cNvPr>
          <p:cNvPicPr>
            <a:picLocks noChangeAspect="1"/>
          </p:cNvPicPr>
          <p:nvPr/>
        </p:nvPicPr>
        <p:blipFill>
          <a:blip r:embed="rId3"/>
          <a:stretch>
            <a:fillRect/>
          </a:stretch>
        </p:blipFill>
        <p:spPr>
          <a:xfrm>
            <a:off x="1283052" y="915640"/>
            <a:ext cx="6577896" cy="5026720"/>
          </a:xfrm>
          <a:prstGeom prst="rect">
            <a:avLst/>
          </a:prstGeom>
        </p:spPr>
      </p:pic>
      <p:pic>
        <p:nvPicPr>
          <p:cNvPr id="4" name="Picture 3" descr="A blue text on a white background&#10;&#10;Description automatically generated">
            <a:extLst>
              <a:ext uri="{FF2B5EF4-FFF2-40B4-BE49-F238E27FC236}">
                <a16:creationId xmlns:a16="http://schemas.microsoft.com/office/drawing/2014/main" id="{85B529C3-0F24-1F63-9779-A9FA3FA49D10}"/>
              </a:ext>
            </a:extLst>
          </p:cNvPr>
          <p:cNvPicPr>
            <a:picLocks noChangeAspect="1"/>
          </p:cNvPicPr>
          <p:nvPr/>
        </p:nvPicPr>
        <p:blipFill>
          <a:blip r:embed="rId4">
            <a:clrChange>
              <a:clrFrom>
                <a:srgbClr val="FAF9F9"/>
              </a:clrFrom>
              <a:clrTo>
                <a:srgbClr val="FAF9F9">
                  <a:alpha val="0"/>
                </a:srgbClr>
              </a:clrTo>
            </a:clrChange>
            <a:biLevel thresh="25000"/>
            <a:extLst>
              <a:ext uri="{BEBA8EAE-BF5A-486C-A8C5-ECC9F3942E4B}">
                <a14:imgProps xmlns:a14="http://schemas.microsoft.com/office/drawing/2010/main">
                  <a14:imgLayer r:embed="rId5">
                    <a14:imgEffect>
                      <a14:backgroundRemoval t="10000" b="90000" l="10000" r="90000"/>
                    </a14:imgEffect>
                  </a14:imgLayer>
                </a14:imgProps>
              </a:ext>
            </a:extLst>
          </a:blip>
          <a:srcRect b="44657"/>
          <a:stretch/>
        </p:blipFill>
        <p:spPr>
          <a:xfrm>
            <a:off x="0" y="6014745"/>
            <a:ext cx="2595716" cy="798085"/>
          </a:xfrm>
          <a:prstGeom prst="rect">
            <a:avLst/>
          </a:prstGeom>
        </p:spPr>
      </p:pic>
      <p:pic>
        <p:nvPicPr>
          <p:cNvPr id="3" name="Afbeelding 2" descr="Afbeelding met Lettertype, Graphics, logo, tekst&#10;&#10;Automatisch gegenereerde beschrijving">
            <a:extLst>
              <a:ext uri="{FF2B5EF4-FFF2-40B4-BE49-F238E27FC236}">
                <a16:creationId xmlns:a16="http://schemas.microsoft.com/office/drawing/2014/main" id="{F0CA3BDE-86A8-0F7D-B837-4A0A8BEE925F}"/>
              </a:ext>
            </a:extLst>
          </p:cNvPr>
          <p:cNvPicPr>
            <a:picLocks noChangeAspect="1"/>
          </p:cNvPicPr>
          <p:nvPr/>
        </p:nvPicPr>
        <p:blipFill>
          <a:blip r:embed="rId6"/>
          <a:stretch>
            <a:fillRect/>
          </a:stretch>
        </p:blipFill>
        <p:spPr>
          <a:xfrm>
            <a:off x="6667540" y="5358581"/>
            <a:ext cx="2476459" cy="1506761"/>
          </a:xfrm>
          <a:prstGeom prst="rect">
            <a:avLst/>
          </a:prstGeom>
        </p:spPr>
      </p:pic>
    </p:spTree>
    <p:extLst>
      <p:ext uri="{BB962C8B-B14F-4D97-AF65-F5344CB8AC3E}">
        <p14:creationId xmlns:p14="http://schemas.microsoft.com/office/powerpoint/2010/main" val="21417770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28AF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2" name="Tekstvak 1"/>
          <p:cNvSpPr txBox="1"/>
          <p:nvPr/>
        </p:nvSpPr>
        <p:spPr>
          <a:xfrm>
            <a:off x="332509" y="508889"/>
            <a:ext cx="8437418" cy="830997"/>
          </a:xfrm>
          <a:prstGeom prst="rect">
            <a:avLst/>
          </a:prstGeom>
          <a:noFill/>
        </p:spPr>
        <p:txBody>
          <a:bodyPr wrap="square" rtlCol="0">
            <a:spAutoFit/>
          </a:bodyPr>
          <a:lstStyle/>
          <a:p>
            <a:r>
              <a:rPr lang="fr-BE" sz="4800">
                <a:solidFill>
                  <a:srgbClr val="28AF8A"/>
                </a:solidFill>
              </a:rPr>
              <a:t>Que faire et ne pas faire ?</a:t>
            </a:r>
            <a:endParaRPr lang="nl-BE" sz="4800">
              <a:solidFill>
                <a:srgbClr val="28AF8A"/>
              </a:solidFill>
            </a:endParaRPr>
          </a:p>
        </p:txBody>
      </p:sp>
      <p:sp>
        <p:nvSpPr>
          <p:cNvPr id="4" name="Tijdelijke aanduiding voor tekst 3">
            <a:extLst>
              <a:ext uri="{FF2B5EF4-FFF2-40B4-BE49-F238E27FC236}">
                <a16:creationId xmlns:a16="http://schemas.microsoft.com/office/drawing/2014/main" id="{0AFB5F9D-95B1-460F-8E07-5D68542E109F}"/>
              </a:ext>
            </a:extLst>
          </p:cNvPr>
          <p:cNvSpPr>
            <a:spLocks noGrp="1"/>
          </p:cNvSpPr>
          <p:nvPr>
            <p:ph type="body" idx="1"/>
          </p:nvPr>
        </p:nvSpPr>
        <p:spPr>
          <a:xfrm>
            <a:off x="531812" y="1837409"/>
            <a:ext cx="4040188" cy="639762"/>
          </a:xfrm>
          <a:solidFill>
            <a:srgbClr val="AFCA15"/>
          </a:solidFill>
        </p:spPr>
        <p:txBody>
          <a:bodyPr>
            <a:normAutofit/>
          </a:bodyPr>
          <a:lstStyle/>
          <a:p>
            <a:r>
              <a:rPr lang="nl-BE" sz="3200"/>
              <a:t>À FAIRE</a:t>
            </a:r>
          </a:p>
        </p:txBody>
      </p:sp>
      <p:sp>
        <p:nvSpPr>
          <p:cNvPr id="5" name="Tijdelijke aanduiding voor inhoud 4">
            <a:extLst>
              <a:ext uri="{FF2B5EF4-FFF2-40B4-BE49-F238E27FC236}">
                <a16:creationId xmlns:a16="http://schemas.microsoft.com/office/drawing/2014/main" id="{665A87A0-3C32-4BDE-8E04-05E0A5790DD1}"/>
              </a:ext>
            </a:extLst>
          </p:cNvPr>
          <p:cNvSpPr>
            <a:spLocks noGrp="1"/>
          </p:cNvSpPr>
          <p:nvPr>
            <p:ph sz="half" idx="2"/>
          </p:nvPr>
        </p:nvSpPr>
        <p:spPr>
          <a:xfrm>
            <a:off x="531812" y="2477171"/>
            <a:ext cx="4040188" cy="2831350"/>
          </a:xfrm>
        </p:spPr>
        <p:txBody>
          <a:bodyPr vert="horz" lIns="91440" tIns="45720" rIns="91440" bIns="45720" rtlCol="0" anchor="t">
            <a:normAutofit lnSpcReduction="10000"/>
          </a:bodyPr>
          <a:lstStyle/>
          <a:p>
            <a:pPr marL="0" indent="0">
              <a:buNone/>
            </a:pPr>
            <a:r>
              <a:rPr lang="nl-BE">
                <a:solidFill>
                  <a:srgbClr val="AFCA15"/>
                </a:solidFill>
              </a:rPr>
              <a:t>Les faire </a:t>
            </a:r>
            <a:r>
              <a:rPr lang="nl-BE" err="1">
                <a:solidFill>
                  <a:srgbClr val="AFCA15"/>
                </a:solidFill>
              </a:rPr>
              <a:t>collecter</a:t>
            </a:r>
            <a:r>
              <a:rPr lang="nl-BE">
                <a:solidFill>
                  <a:srgbClr val="AFCA15"/>
                </a:solidFill>
              </a:rPr>
              <a:t> </a:t>
            </a:r>
            <a:endParaRPr lang="nl-BE">
              <a:solidFill>
                <a:srgbClr val="AFCA15"/>
              </a:solidFill>
              <a:cs typeface="Calibri"/>
            </a:endParaRPr>
          </a:p>
          <a:p>
            <a:pPr>
              <a:buFont typeface="Wingdings" panose="05000000000000000000" pitchFamily="2" charset="2"/>
              <a:buChar char="à"/>
            </a:pPr>
            <a:r>
              <a:rPr lang="nl-BE">
                <a:solidFill>
                  <a:srgbClr val="AFCA15"/>
                </a:solidFill>
              </a:rPr>
              <a:t>Par </a:t>
            </a:r>
            <a:r>
              <a:rPr lang="nl-BE" err="1">
                <a:solidFill>
                  <a:srgbClr val="AFCA15"/>
                </a:solidFill>
              </a:rPr>
              <a:t>un</a:t>
            </a:r>
            <a:r>
              <a:rPr lang="nl-BE">
                <a:solidFill>
                  <a:srgbClr val="AFCA15"/>
                </a:solidFill>
              </a:rPr>
              <a:t> collecteur </a:t>
            </a:r>
            <a:r>
              <a:rPr lang="nl-BE" err="1">
                <a:solidFill>
                  <a:srgbClr val="AFCA15"/>
                </a:solidFill>
              </a:rPr>
              <a:t>d’huiles</a:t>
            </a:r>
            <a:r>
              <a:rPr lang="nl-BE">
                <a:solidFill>
                  <a:srgbClr val="AFCA15"/>
                </a:solidFill>
              </a:rPr>
              <a:t> </a:t>
            </a:r>
            <a:r>
              <a:rPr lang="nl-BE" err="1">
                <a:solidFill>
                  <a:srgbClr val="AFCA15"/>
                </a:solidFill>
              </a:rPr>
              <a:t>usagées</a:t>
            </a:r>
            <a:r>
              <a:rPr lang="nl-BE">
                <a:solidFill>
                  <a:srgbClr val="AFCA15"/>
                </a:solidFill>
              </a:rPr>
              <a:t> </a:t>
            </a:r>
            <a:endParaRPr lang="nl-BE" dirty="0">
              <a:solidFill>
                <a:srgbClr val="AFCA15"/>
              </a:solidFill>
              <a:ea typeface="Calibri"/>
              <a:cs typeface="Calibri"/>
            </a:endParaRPr>
          </a:p>
          <a:p>
            <a:pPr>
              <a:buFont typeface="Wingdings" panose="05000000000000000000" pitchFamily="2" charset="2"/>
              <a:buChar char="à"/>
            </a:pPr>
            <a:r>
              <a:rPr lang="nl-BE" dirty="0" err="1">
                <a:solidFill>
                  <a:srgbClr val="AFCA15"/>
                </a:solidFill>
                <a:ea typeface="+mn-lt"/>
                <a:cs typeface="+mn-lt"/>
              </a:rPr>
              <a:t>Homologué</a:t>
            </a:r>
            <a:r>
              <a:rPr lang="nl-BE" dirty="0">
                <a:solidFill>
                  <a:srgbClr val="AFCA15"/>
                </a:solidFill>
              </a:rPr>
              <a:t> </a:t>
            </a:r>
            <a:r>
              <a:rPr lang="nl-BE">
                <a:solidFill>
                  <a:srgbClr val="AFCA15"/>
                </a:solidFill>
              </a:rPr>
              <a:t>par </a:t>
            </a:r>
            <a:r>
              <a:rPr lang="nl-BE" err="1">
                <a:solidFill>
                  <a:srgbClr val="AFCA15"/>
                </a:solidFill>
              </a:rPr>
              <a:t>Valorlub</a:t>
            </a:r>
            <a:endParaRPr lang="nl-BE">
              <a:solidFill>
                <a:srgbClr val="AFCA15"/>
              </a:solidFill>
              <a:cs typeface="Calibri"/>
            </a:endParaRPr>
          </a:p>
          <a:p>
            <a:pPr marL="0" indent="0">
              <a:buNone/>
            </a:pPr>
            <a:endParaRPr lang="fr-BE">
              <a:solidFill>
                <a:srgbClr val="AFCA15"/>
              </a:solidFill>
              <a:cs typeface="Calibri"/>
            </a:endParaRPr>
          </a:p>
          <a:p>
            <a:pPr marL="0" indent="0">
              <a:buNone/>
            </a:pPr>
            <a:r>
              <a:rPr lang="fr-BE">
                <a:solidFill>
                  <a:srgbClr val="AFCA15"/>
                </a:solidFill>
                <a:cs typeface="Calibri"/>
              </a:rPr>
              <a:t>+ obtention d’une prime</a:t>
            </a:r>
            <a:endParaRPr lang="nl-BE">
              <a:solidFill>
                <a:srgbClr val="AFCA15"/>
              </a:solidFill>
              <a:cs typeface="Calibri"/>
            </a:endParaRPr>
          </a:p>
        </p:txBody>
      </p:sp>
      <p:sp>
        <p:nvSpPr>
          <p:cNvPr id="6" name="Tijdelijke aanduiding voor tekst 5">
            <a:extLst>
              <a:ext uri="{FF2B5EF4-FFF2-40B4-BE49-F238E27FC236}">
                <a16:creationId xmlns:a16="http://schemas.microsoft.com/office/drawing/2014/main" id="{A5C6A981-96F4-40DC-82C6-FBB8AFED9F64}"/>
              </a:ext>
            </a:extLst>
          </p:cNvPr>
          <p:cNvSpPr>
            <a:spLocks noGrp="1"/>
          </p:cNvSpPr>
          <p:nvPr>
            <p:ph type="body" sz="quarter" idx="3"/>
          </p:nvPr>
        </p:nvSpPr>
        <p:spPr>
          <a:xfrm>
            <a:off x="4719637" y="1837409"/>
            <a:ext cx="4041775" cy="639762"/>
          </a:xfrm>
          <a:solidFill>
            <a:srgbClr val="E52B51"/>
          </a:solidFill>
        </p:spPr>
        <p:txBody>
          <a:bodyPr>
            <a:normAutofit/>
          </a:bodyPr>
          <a:lstStyle/>
          <a:p>
            <a:r>
              <a:rPr lang="nl-BE" sz="3200"/>
              <a:t>À NE PAS FAIRE</a:t>
            </a:r>
          </a:p>
        </p:txBody>
      </p:sp>
      <p:sp>
        <p:nvSpPr>
          <p:cNvPr id="7" name="Tijdelijke aanduiding voor inhoud 6">
            <a:extLst>
              <a:ext uri="{FF2B5EF4-FFF2-40B4-BE49-F238E27FC236}">
                <a16:creationId xmlns:a16="http://schemas.microsoft.com/office/drawing/2014/main" id="{2BC80619-6EA0-4DFD-BF76-8DCA83B32C95}"/>
              </a:ext>
            </a:extLst>
          </p:cNvPr>
          <p:cNvSpPr>
            <a:spLocks noGrp="1"/>
          </p:cNvSpPr>
          <p:nvPr>
            <p:ph sz="quarter" idx="4"/>
          </p:nvPr>
        </p:nvSpPr>
        <p:spPr>
          <a:xfrm>
            <a:off x="4719637" y="2477171"/>
            <a:ext cx="4041775" cy="2831350"/>
          </a:xfrm>
        </p:spPr>
        <p:txBody>
          <a:bodyPr vert="horz" lIns="91440" tIns="45720" rIns="91440" bIns="45720" rtlCol="0" anchor="t">
            <a:normAutofit lnSpcReduction="10000"/>
          </a:bodyPr>
          <a:lstStyle/>
          <a:p>
            <a:r>
              <a:rPr lang="fr-BE">
                <a:solidFill>
                  <a:srgbClr val="E52B51"/>
                </a:solidFill>
                <a:cs typeface="Calibri"/>
              </a:rPr>
              <a:t>Les déverser sur le sol</a:t>
            </a:r>
          </a:p>
          <a:p>
            <a:r>
              <a:rPr lang="fr-BE">
                <a:solidFill>
                  <a:srgbClr val="E52B51"/>
                </a:solidFill>
                <a:cs typeface="Calibri"/>
              </a:rPr>
              <a:t>Les déverser dans les canalisations ou dans l’eau</a:t>
            </a:r>
          </a:p>
          <a:p>
            <a:r>
              <a:rPr lang="fr-BE">
                <a:solidFill>
                  <a:srgbClr val="E52B51"/>
                </a:solidFill>
                <a:cs typeface="Calibri"/>
              </a:rPr>
              <a:t>Les brûler </a:t>
            </a:r>
          </a:p>
          <a:p>
            <a:r>
              <a:rPr lang="fr-BE">
                <a:solidFill>
                  <a:srgbClr val="E52B51"/>
                </a:solidFill>
                <a:cs typeface="Calibri"/>
              </a:rPr>
              <a:t>Mauvais stockage</a:t>
            </a:r>
          </a:p>
          <a:p>
            <a:pPr marL="0" indent="0">
              <a:buNone/>
            </a:pPr>
            <a:endParaRPr lang="fr-BE">
              <a:solidFill>
                <a:srgbClr val="E52B51"/>
              </a:solidFill>
              <a:cs typeface="Calibri"/>
            </a:endParaRPr>
          </a:p>
          <a:p>
            <a:pPr marL="0" indent="0">
              <a:buNone/>
            </a:pPr>
            <a:r>
              <a:rPr lang="fr-BE">
                <a:solidFill>
                  <a:srgbClr val="E52B51"/>
                </a:solidFill>
                <a:cs typeface="Calibri"/>
              </a:rPr>
              <a:t>- Très polluant</a:t>
            </a:r>
            <a:endParaRPr lang="nl-BE">
              <a:solidFill>
                <a:srgbClr val="E52B51"/>
              </a:solidFill>
              <a:cs typeface="Calibri"/>
            </a:endParaRPr>
          </a:p>
          <a:p>
            <a:pPr marL="0" indent="0">
              <a:buNone/>
            </a:pPr>
            <a:endParaRPr lang="nl-BE">
              <a:solidFill>
                <a:srgbClr val="E52B51"/>
              </a:solidFill>
              <a:cs typeface="Calibri"/>
            </a:endParaRPr>
          </a:p>
          <a:p>
            <a:endParaRPr lang="nl-BE"/>
          </a:p>
        </p:txBody>
      </p:sp>
      <p:pic>
        <p:nvPicPr>
          <p:cNvPr id="3" name="Afbeelding 2" descr="Afbeelding met Graphics, Lettertype, logo, grafische vormgeving&#10;&#10;Automatisch gegenereerde beschrijving">
            <a:extLst>
              <a:ext uri="{FF2B5EF4-FFF2-40B4-BE49-F238E27FC236}">
                <a16:creationId xmlns:a16="http://schemas.microsoft.com/office/drawing/2014/main" id="{CB08F7C5-E5A2-008D-CD16-06AE4E3949DD}"/>
              </a:ext>
            </a:extLst>
          </p:cNvPr>
          <p:cNvPicPr>
            <a:picLocks noChangeAspect="1"/>
          </p:cNvPicPr>
          <p:nvPr/>
        </p:nvPicPr>
        <p:blipFill>
          <a:blip r:embed="rId3"/>
          <a:stretch>
            <a:fillRect/>
          </a:stretch>
        </p:blipFill>
        <p:spPr>
          <a:xfrm>
            <a:off x="7644484" y="5978828"/>
            <a:ext cx="1499515" cy="912355"/>
          </a:xfrm>
          <a:prstGeom prst="rect">
            <a:avLst/>
          </a:prstGeom>
        </p:spPr>
      </p:pic>
    </p:spTree>
    <p:extLst>
      <p:ext uri="{BB962C8B-B14F-4D97-AF65-F5344CB8AC3E}">
        <p14:creationId xmlns:p14="http://schemas.microsoft.com/office/powerpoint/2010/main" val="403257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28AF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2" name="Tekstvak 1"/>
          <p:cNvSpPr txBox="1"/>
          <p:nvPr/>
        </p:nvSpPr>
        <p:spPr>
          <a:xfrm>
            <a:off x="332508" y="526473"/>
            <a:ext cx="8811492" cy="1446550"/>
          </a:xfrm>
          <a:prstGeom prst="rect">
            <a:avLst/>
          </a:prstGeom>
          <a:noFill/>
        </p:spPr>
        <p:txBody>
          <a:bodyPr wrap="square" rtlCol="0">
            <a:spAutoFit/>
          </a:bodyPr>
          <a:lstStyle/>
          <a:p>
            <a:r>
              <a:rPr lang="fr-BE" sz="4400">
                <a:solidFill>
                  <a:srgbClr val="28AF8A"/>
                </a:solidFill>
              </a:rPr>
              <a:t>Pourquoi faire collecter les huiles usagées en tant qu'entreprise/école ?</a:t>
            </a:r>
            <a:endParaRPr lang="nl-BE" sz="4400">
              <a:solidFill>
                <a:srgbClr val="28AF8A"/>
              </a:solidFill>
            </a:endParaRPr>
          </a:p>
        </p:txBody>
      </p:sp>
      <p:sp>
        <p:nvSpPr>
          <p:cNvPr id="8" name="Tekstvak 7"/>
          <p:cNvSpPr txBox="1"/>
          <p:nvPr/>
        </p:nvSpPr>
        <p:spPr>
          <a:xfrm>
            <a:off x="365050" y="2515099"/>
            <a:ext cx="8437418" cy="2677656"/>
          </a:xfrm>
          <a:prstGeom prst="rect">
            <a:avLst/>
          </a:prstGeom>
          <a:noFill/>
        </p:spPr>
        <p:txBody>
          <a:bodyPr wrap="square" lIns="91440" tIns="45720" rIns="91440" bIns="45720" rtlCol="0" anchor="t">
            <a:spAutoFit/>
          </a:bodyPr>
          <a:lstStyle/>
          <a:p>
            <a:pPr marL="457200" indent="-457200">
              <a:buClr>
                <a:srgbClr val="1895CE"/>
              </a:buClr>
              <a:buBlip>
                <a:blip r:embed="rId3"/>
              </a:buBlip>
            </a:pPr>
            <a:r>
              <a:rPr lang="fr-BE" sz="2800"/>
              <a:t>Raison 1 : c'est obligatoire</a:t>
            </a:r>
          </a:p>
          <a:p>
            <a:pPr marL="457200" indent="-457200">
              <a:buClr>
                <a:srgbClr val="1895CE"/>
              </a:buClr>
              <a:buBlip>
                <a:blip r:embed="rId3"/>
              </a:buBlip>
            </a:pPr>
            <a:endParaRPr lang="fr-BE" sz="2800"/>
          </a:p>
          <a:p>
            <a:pPr marL="457200" indent="-457200">
              <a:buClr>
                <a:srgbClr val="1895CE"/>
              </a:buClr>
              <a:buBlip>
                <a:blip r:embed="rId3"/>
              </a:buBlip>
            </a:pPr>
            <a:r>
              <a:rPr lang="fr-BE" sz="2800"/>
              <a:t>Raison 2 : c'est bon pour l'environnement</a:t>
            </a:r>
          </a:p>
          <a:p>
            <a:pPr marL="457200" indent="-457200">
              <a:buClr>
                <a:srgbClr val="1895CE"/>
              </a:buClr>
              <a:buBlip>
                <a:blip r:embed="rId3"/>
              </a:buBlip>
            </a:pPr>
            <a:endParaRPr lang="fr-BE" sz="2800"/>
          </a:p>
          <a:p>
            <a:pPr marL="457200" indent="-457200">
              <a:buClr>
                <a:srgbClr val="1895CE"/>
              </a:buClr>
              <a:buBlip>
                <a:blip r:embed="rId3"/>
              </a:buBlip>
            </a:pPr>
            <a:r>
              <a:rPr lang="fr-BE" sz="2800"/>
              <a:t>Raison 3 : vous bénéficiez d'une prime sous certaines conditions</a:t>
            </a:r>
            <a:endParaRPr lang="nl-BE" sz="2800"/>
          </a:p>
        </p:txBody>
      </p:sp>
      <p:pic>
        <p:nvPicPr>
          <p:cNvPr id="3" name="Afbeelding 2" descr="Afbeelding met Graphics, Lettertype, logo, grafische vormgeving&#10;&#10;Automatisch gegenereerde beschrijving">
            <a:extLst>
              <a:ext uri="{FF2B5EF4-FFF2-40B4-BE49-F238E27FC236}">
                <a16:creationId xmlns:a16="http://schemas.microsoft.com/office/drawing/2014/main" id="{E86FEC5B-A63F-0DEC-4D2C-404EEAA56ABC}"/>
              </a:ext>
            </a:extLst>
          </p:cNvPr>
          <p:cNvPicPr>
            <a:picLocks noChangeAspect="1"/>
          </p:cNvPicPr>
          <p:nvPr/>
        </p:nvPicPr>
        <p:blipFill>
          <a:blip r:embed="rId4"/>
          <a:stretch>
            <a:fillRect/>
          </a:stretch>
        </p:blipFill>
        <p:spPr>
          <a:xfrm>
            <a:off x="7644484" y="5978828"/>
            <a:ext cx="1499515" cy="912355"/>
          </a:xfrm>
          <a:prstGeom prst="rect">
            <a:avLst/>
          </a:prstGeom>
        </p:spPr>
      </p:pic>
    </p:spTree>
    <p:extLst>
      <p:ext uri="{BB962C8B-B14F-4D97-AF65-F5344CB8AC3E}">
        <p14:creationId xmlns:p14="http://schemas.microsoft.com/office/powerpoint/2010/main" val="36265173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28AF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2" name="Tekstvak 1"/>
          <p:cNvSpPr txBox="1"/>
          <p:nvPr/>
        </p:nvSpPr>
        <p:spPr>
          <a:xfrm>
            <a:off x="332509" y="526473"/>
            <a:ext cx="8437418" cy="830997"/>
          </a:xfrm>
          <a:prstGeom prst="rect">
            <a:avLst/>
          </a:prstGeom>
          <a:noFill/>
        </p:spPr>
        <p:txBody>
          <a:bodyPr wrap="square" rtlCol="0">
            <a:spAutoFit/>
          </a:bodyPr>
          <a:lstStyle/>
          <a:p>
            <a:r>
              <a:rPr lang="nl-BE" sz="4800" err="1">
                <a:solidFill>
                  <a:srgbClr val="28AF8A"/>
                </a:solidFill>
              </a:rPr>
              <a:t>Comment</a:t>
            </a:r>
            <a:r>
              <a:rPr lang="nl-BE" sz="4800">
                <a:solidFill>
                  <a:srgbClr val="28AF8A"/>
                </a:solidFill>
              </a:rPr>
              <a:t> les faire </a:t>
            </a:r>
            <a:r>
              <a:rPr lang="nl-BE" sz="4800" err="1">
                <a:solidFill>
                  <a:srgbClr val="28AF8A"/>
                </a:solidFill>
              </a:rPr>
              <a:t>collecter</a:t>
            </a:r>
            <a:r>
              <a:rPr lang="nl-BE" sz="4800">
                <a:solidFill>
                  <a:srgbClr val="28AF8A"/>
                </a:solidFill>
              </a:rPr>
              <a:t> ?</a:t>
            </a:r>
          </a:p>
        </p:txBody>
      </p:sp>
      <p:sp>
        <p:nvSpPr>
          <p:cNvPr id="8" name="Tekstvak 7"/>
          <p:cNvSpPr txBox="1"/>
          <p:nvPr/>
        </p:nvSpPr>
        <p:spPr>
          <a:xfrm>
            <a:off x="365050" y="1499435"/>
            <a:ext cx="8437418" cy="5262979"/>
          </a:xfrm>
          <a:prstGeom prst="rect">
            <a:avLst/>
          </a:prstGeom>
          <a:noFill/>
        </p:spPr>
        <p:txBody>
          <a:bodyPr wrap="square" lIns="91440" tIns="45720" rIns="91440" bIns="45720" rtlCol="0" anchor="t">
            <a:spAutoFit/>
          </a:bodyPr>
          <a:lstStyle/>
          <a:p>
            <a:r>
              <a:rPr lang="fr-BE" sz="2800" b="1"/>
              <a:t>4 étapes simples</a:t>
            </a:r>
          </a:p>
          <a:p>
            <a:endParaRPr lang="nl-BE" sz="2800" b="1"/>
          </a:p>
          <a:p>
            <a:pPr marL="514350" indent="-514350">
              <a:buClr>
                <a:schemeClr val="tx1"/>
              </a:buClr>
              <a:buFont typeface="+mj-lt"/>
              <a:buAutoNum type="arabicPeriod"/>
            </a:pPr>
            <a:r>
              <a:rPr lang="fr-BE" sz="2800"/>
              <a:t>Les stocker de manière adéquate (voir plus loin)</a:t>
            </a:r>
            <a:endParaRPr lang="fr-BE" sz="2800" dirty="0">
              <a:ea typeface="Calibri"/>
              <a:cs typeface="Calibri"/>
            </a:endParaRPr>
          </a:p>
          <a:p>
            <a:pPr marL="514350" indent="-514350">
              <a:buClr>
                <a:schemeClr val="tx1"/>
              </a:buClr>
              <a:buFont typeface="+mj-lt"/>
              <a:buAutoNum type="arabicPeriod"/>
            </a:pPr>
            <a:endParaRPr lang="fr-BE" sz="2800"/>
          </a:p>
          <a:p>
            <a:pPr marL="514350" indent="-514350">
              <a:buClr>
                <a:schemeClr val="tx1"/>
              </a:buClr>
              <a:buAutoNum type="arabicPeriod"/>
            </a:pPr>
            <a:r>
              <a:rPr lang="fr-BE" sz="2800"/>
              <a:t>Trouver un collecteur d'huiles usagées</a:t>
            </a:r>
            <a:r>
              <a:rPr lang="fr-BE" sz="2800" dirty="0"/>
              <a:t> </a:t>
            </a:r>
            <a:r>
              <a:rPr lang="fr-BE" sz="2800" dirty="0">
                <a:ea typeface="+mn-lt"/>
                <a:cs typeface="+mn-lt"/>
              </a:rPr>
              <a:t>homologué</a:t>
            </a:r>
            <a:r>
              <a:rPr lang="fr-BE" sz="2800" dirty="0"/>
              <a:t> </a:t>
            </a:r>
            <a:r>
              <a:rPr lang="fr-BE" sz="2800"/>
              <a:t>dans la liste de Valorlub.be </a:t>
            </a:r>
            <a:r>
              <a:rPr lang="nl-BE" sz="2800"/>
              <a:t>(</a:t>
            </a:r>
            <a:r>
              <a:rPr lang="nl-BE" sz="2800" dirty="0">
                <a:hlinkClick r:id="rId3"/>
              </a:rPr>
              <a:t>cliquez</a:t>
            </a:r>
            <a:r>
              <a:rPr lang="nl-BE" sz="2800">
                <a:hlinkClick r:id="rId3"/>
              </a:rPr>
              <a:t> </a:t>
            </a:r>
            <a:r>
              <a:rPr lang="nl-BE" sz="2800" dirty="0">
                <a:hlinkClick r:id="rId3"/>
              </a:rPr>
              <a:t>ici</a:t>
            </a:r>
            <a:r>
              <a:rPr lang="nl-BE" sz="2800"/>
              <a:t>)</a:t>
            </a:r>
            <a:endParaRPr lang="nl-BE" sz="2800" dirty="0">
              <a:ea typeface="Calibri"/>
              <a:cs typeface="Calibri"/>
            </a:endParaRPr>
          </a:p>
          <a:p>
            <a:pPr marL="514350" indent="-514350">
              <a:buClr>
                <a:schemeClr val="tx1"/>
              </a:buClr>
              <a:buFont typeface="+mj-lt"/>
              <a:buAutoNum type="arabicPeriod"/>
            </a:pPr>
            <a:endParaRPr lang="fr-BE" sz="2800"/>
          </a:p>
          <a:p>
            <a:pPr marL="514350" indent="-514350">
              <a:buClr>
                <a:schemeClr val="tx1"/>
              </a:buClr>
              <a:buFont typeface="+mj-lt"/>
              <a:buAutoNum type="arabicPeriod"/>
            </a:pPr>
            <a:r>
              <a:rPr lang="fr-BE" sz="2800"/>
              <a:t>Contacter un collecteur d'huiles usagées agréé par </a:t>
            </a:r>
            <a:r>
              <a:rPr lang="fr-BE" sz="2800" err="1"/>
              <a:t>Valorlub</a:t>
            </a:r>
            <a:endParaRPr lang="fr-BE" sz="2800"/>
          </a:p>
          <a:p>
            <a:pPr marL="514350" indent="-514350">
              <a:buClr>
                <a:schemeClr val="tx1"/>
              </a:buClr>
              <a:buFont typeface="+mj-lt"/>
              <a:buAutoNum type="arabicPeriod"/>
            </a:pPr>
            <a:endParaRPr lang="fr-BE" sz="2800"/>
          </a:p>
          <a:p>
            <a:pPr marL="514350" indent="-514350">
              <a:buClr>
                <a:schemeClr val="tx1"/>
              </a:buClr>
              <a:buFont typeface="+mj-lt"/>
              <a:buAutoNum type="arabicPeriod"/>
            </a:pPr>
            <a:r>
              <a:rPr lang="fr-BE" sz="2800"/>
              <a:t>Faites collecter vos huiles usagées</a:t>
            </a:r>
            <a:endParaRPr lang="nl-BE" sz="2800"/>
          </a:p>
        </p:txBody>
      </p:sp>
      <p:pic>
        <p:nvPicPr>
          <p:cNvPr id="3" name="Afbeelding 2" descr="Afbeelding met Graphics, Lettertype, logo, grafische vormgeving&#10;&#10;Automatisch gegenereerde beschrijving">
            <a:extLst>
              <a:ext uri="{FF2B5EF4-FFF2-40B4-BE49-F238E27FC236}">
                <a16:creationId xmlns:a16="http://schemas.microsoft.com/office/drawing/2014/main" id="{9E7581CE-290D-BE26-218F-EF4981D1D5DF}"/>
              </a:ext>
            </a:extLst>
          </p:cNvPr>
          <p:cNvPicPr>
            <a:picLocks noChangeAspect="1"/>
          </p:cNvPicPr>
          <p:nvPr/>
        </p:nvPicPr>
        <p:blipFill>
          <a:blip r:embed="rId4"/>
          <a:stretch>
            <a:fillRect/>
          </a:stretch>
        </p:blipFill>
        <p:spPr>
          <a:xfrm>
            <a:off x="7644484" y="5978828"/>
            <a:ext cx="1499515" cy="912355"/>
          </a:xfrm>
          <a:prstGeom prst="rect">
            <a:avLst/>
          </a:prstGeom>
        </p:spPr>
      </p:pic>
    </p:spTree>
    <p:extLst>
      <p:ext uri="{BB962C8B-B14F-4D97-AF65-F5344CB8AC3E}">
        <p14:creationId xmlns:p14="http://schemas.microsoft.com/office/powerpoint/2010/main" val="30020245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28AF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2" name="Tekstvak 1"/>
          <p:cNvSpPr txBox="1"/>
          <p:nvPr/>
        </p:nvSpPr>
        <p:spPr>
          <a:xfrm>
            <a:off x="332509" y="526473"/>
            <a:ext cx="8437418" cy="830997"/>
          </a:xfrm>
          <a:prstGeom prst="rect">
            <a:avLst/>
          </a:prstGeom>
          <a:noFill/>
        </p:spPr>
        <p:txBody>
          <a:bodyPr wrap="square" rtlCol="0">
            <a:spAutoFit/>
          </a:bodyPr>
          <a:lstStyle/>
          <a:p>
            <a:r>
              <a:rPr lang="nl-BE" sz="4800" err="1">
                <a:solidFill>
                  <a:srgbClr val="28AF8A"/>
                </a:solidFill>
              </a:rPr>
              <a:t>Comment</a:t>
            </a:r>
            <a:r>
              <a:rPr lang="nl-BE" sz="4800">
                <a:solidFill>
                  <a:srgbClr val="28AF8A"/>
                </a:solidFill>
              </a:rPr>
              <a:t> </a:t>
            </a:r>
            <a:r>
              <a:rPr lang="nl-BE" sz="4800" err="1">
                <a:solidFill>
                  <a:srgbClr val="28AF8A"/>
                </a:solidFill>
              </a:rPr>
              <a:t>obtenir</a:t>
            </a:r>
            <a:r>
              <a:rPr lang="nl-BE" sz="4800">
                <a:solidFill>
                  <a:srgbClr val="28AF8A"/>
                </a:solidFill>
              </a:rPr>
              <a:t> </a:t>
            </a:r>
            <a:r>
              <a:rPr lang="nl-BE" sz="4800" err="1">
                <a:solidFill>
                  <a:srgbClr val="28AF8A"/>
                </a:solidFill>
              </a:rPr>
              <a:t>une</a:t>
            </a:r>
            <a:r>
              <a:rPr lang="nl-BE" sz="4800">
                <a:solidFill>
                  <a:srgbClr val="28AF8A"/>
                </a:solidFill>
              </a:rPr>
              <a:t> prime ?</a:t>
            </a:r>
          </a:p>
        </p:txBody>
      </p:sp>
      <p:graphicFrame>
        <p:nvGraphicFramePr>
          <p:cNvPr id="3" name="Diagram 2">
            <a:extLst>
              <a:ext uri="{FF2B5EF4-FFF2-40B4-BE49-F238E27FC236}">
                <a16:creationId xmlns:a16="http://schemas.microsoft.com/office/drawing/2014/main" id="{D21DEFD0-949A-30ED-4846-B1F22ADBFA8B}"/>
              </a:ext>
            </a:extLst>
          </p:cNvPr>
          <p:cNvGraphicFramePr/>
          <p:nvPr>
            <p:extLst>
              <p:ext uri="{D42A27DB-BD31-4B8C-83A1-F6EECF244321}">
                <p14:modId xmlns:p14="http://schemas.microsoft.com/office/powerpoint/2010/main" val="163670147"/>
              </p:ext>
            </p:extLst>
          </p:nvPr>
        </p:nvGraphicFramePr>
        <p:xfrm>
          <a:off x="509401" y="1468581"/>
          <a:ext cx="4062599" cy="48629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a:extLst>
              <a:ext uri="{FF2B5EF4-FFF2-40B4-BE49-F238E27FC236}">
                <a16:creationId xmlns:a16="http://schemas.microsoft.com/office/drawing/2014/main" id="{60EE586F-625D-9E06-9CFE-862F1919FBBE}"/>
              </a:ext>
            </a:extLst>
          </p:cNvPr>
          <p:cNvGraphicFramePr/>
          <p:nvPr>
            <p:extLst>
              <p:ext uri="{D42A27DB-BD31-4B8C-83A1-F6EECF244321}">
                <p14:modId xmlns:p14="http://schemas.microsoft.com/office/powerpoint/2010/main" val="2803606134"/>
              </p:ext>
            </p:extLst>
          </p:nvPr>
        </p:nvGraphicFramePr>
        <p:xfrm>
          <a:off x="4867264" y="2456354"/>
          <a:ext cx="3902663" cy="234468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5" name="Afbeelding 4" descr="Afbeelding met Graphics, Lettertype, logo, grafische vormgeving&#10;&#10;Automatisch gegenereerde beschrijving">
            <a:extLst>
              <a:ext uri="{FF2B5EF4-FFF2-40B4-BE49-F238E27FC236}">
                <a16:creationId xmlns:a16="http://schemas.microsoft.com/office/drawing/2014/main" id="{45F761E8-B1B2-1294-2B74-60BD0F7F58C3}"/>
              </a:ext>
            </a:extLst>
          </p:cNvPr>
          <p:cNvPicPr>
            <a:picLocks noChangeAspect="1"/>
          </p:cNvPicPr>
          <p:nvPr/>
        </p:nvPicPr>
        <p:blipFill>
          <a:blip r:embed="rId13"/>
          <a:stretch>
            <a:fillRect/>
          </a:stretch>
        </p:blipFill>
        <p:spPr>
          <a:xfrm>
            <a:off x="7644484" y="5978828"/>
            <a:ext cx="1499515" cy="912355"/>
          </a:xfrm>
          <a:prstGeom prst="rect">
            <a:avLst/>
          </a:prstGeom>
        </p:spPr>
      </p:pic>
    </p:spTree>
    <p:extLst>
      <p:ext uri="{BB962C8B-B14F-4D97-AF65-F5344CB8AC3E}">
        <p14:creationId xmlns:p14="http://schemas.microsoft.com/office/powerpoint/2010/main" val="3512597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4"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28AF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2" name="Tekstvak 1"/>
          <p:cNvSpPr txBox="1"/>
          <p:nvPr/>
        </p:nvSpPr>
        <p:spPr>
          <a:xfrm>
            <a:off x="332509" y="526473"/>
            <a:ext cx="8437418" cy="830997"/>
          </a:xfrm>
          <a:prstGeom prst="rect">
            <a:avLst/>
          </a:prstGeom>
          <a:noFill/>
        </p:spPr>
        <p:txBody>
          <a:bodyPr wrap="square" rtlCol="0">
            <a:spAutoFit/>
          </a:bodyPr>
          <a:lstStyle/>
          <a:p>
            <a:r>
              <a:rPr lang="nl-BE" sz="4800">
                <a:solidFill>
                  <a:srgbClr val="28AF8A"/>
                </a:solidFill>
              </a:rPr>
              <a:t>Checklist : </a:t>
            </a:r>
            <a:r>
              <a:rPr lang="nl-BE" sz="4800" err="1">
                <a:solidFill>
                  <a:srgbClr val="28AF8A"/>
                </a:solidFill>
              </a:rPr>
              <a:t>droit</a:t>
            </a:r>
            <a:r>
              <a:rPr lang="nl-BE" sz="4800">
                <a:solidFill>
                  <a:srgbClr val="28AF8A"/>
                </a:solidFill>
              </a:rPr>
              <a:t> à la prime ?</a:t>
            </a:r>
          </a:p>
        </p:txBody>
      </p:sp>
      <p:sp>
        <p:nvSpPr>
          <p:cNvPr id="8" name="Tekstvak 7"/>
          <p:cNvSpPr txBox="1"/>
          <p:nvPr/>
        </p:nvSpPr>
        <p:spPr>
          <a:xfrm>
            <a:off x="365050" y="1378121"/>
            <a:ext cx="8437418" cy="5081519"/>
          </a:xfrm>
          <a:prstGeom prst="rect">
            <a:avLst/>
          </a:prstGeom>
          <a:noFill/>
        </p:spPr>
        <p:txBody>
          <a:bodyPr wrap="square" lIns="91440" tIns="45720" rIns="91440" bIns="45720" rtlCol="0" anchor="t">
            <a:spAutoFit/>
          </a:bodyPr>
          <a:lstStyle/>
          <a:p>
            <a:pPr marL="457200" indent="-457200">
              <a:lnSpc>
                <a:spcPct val="150000"/>
              </a:lnSpc>
              <a:buClr>
                <a:srgbClr val="28AF8A"/>
              </a:buClr>
              <a:buFont typeface="Wingdings" panose="05000000000000000000" pitchFamily="2" charset="2"/>
              <a:buChar char="q"/>
            </a:pPr>
            <a:r>
              <a:rPr lang="fr-BE" sz="2200"/>
              <a:t>Vous êtes un </a:t>
            </a:r>
            <a:r>
              <a:rPr lang="fr-BE" sz="2200" b="1"/>
              <a:t>utilisateur professionnel </a:t>
            </a:r>
            <a:r>
              <a:rPr lang="fr-BE" sz="2200"/>
              <a:t>d'huile</a:t>
            </a:r>
          </a:p>
          <a:p>
            <a:pPr marL="457200" indent="-457200">
              <a:lnSpc>
                <a:spcPct val="150000"/>
              </a:lnSpc>
              <a:buClr>
                <a:srgbClr val="28AF8A"/>
              </a:buClr>
              <a:buFont typeface="Wingdings" panose="05000000000000000000" pitchFamily="2" charset="2"/>
              <a:buChar char="q"/>
            </a:pPr>
            <a:r>
              <a:rPr lang="fr-BE" sz="2200"/>
              <a:t>Annuellement </a:t>
            </a:r>
            <a:r>
              <a:rPr lang="fr-BE" sz="2200" b="1"/>
              <a:t>&lt; 3500 litres </a:t>
            </a:r>
            <a:r>
              <a:rPr lang="fr-BE" sz="2200"/>
              <a:t>d'huile usagée</a:t>
            </a:r>
            <a:endParaRPr lang="fr-BE" sz="2200" dirty="0">
              <a:ea typeface="Calibri"/>
              <a:cs typeface="Calibri"/>
            </a:endParaRPr>
          </a:p>
          <a:p>
            <a:pPr marL="457200" indent="-457200">
              <a:lnSpc>
                <a:spcPct val="150000"/>
              </a:lnSpc>
              <a:buClr>
                <a:srgbClr val="28AF8A"/>
              </a:buClr>
              <a:buFont typeface="Wingdings" panose="05000000000000000000" pitchFamily="2" charset="2"/>
              <a:buChar char="q"/>
            </a:pPr>
            <a:r>
              <a:rPr lang="fr-BE" sz="2200"/>
              <a:t>Collecte par un </a:t>
            </a:r>
            <a:r>
              <a:rPr lang="fr-BE" sz="2200" b="1"/>
              <a:t>collecteur</a:t>
            </a:r>
            <a:r>
              <a:rPr lang="fr-BE" sz="2200" b="1" dirty="0"/>
              <a:t> </a:t>
            </a:r>
            <a:r>
              <a:rPr lang="fr-BE" sz="2200" dirty="0">
                <a:ea typeface="+mn-lt"/>
                <a:cs typeface="+mn-lt"/>
              </a:rPr>
              <a:t>homologué</a:t>
            </a:r>
            <a:r>
              <a:rPr lang="fr-BE" sz="2200" dirty="0"/>
              <a:t> par</a:t>
            </a:r>
            <a:r>
              <a:rPr lang="fr-BE" sz="2200" b="1" dirty="0"/>
              <a:t> </a:t>
            </a:r>
            <a:r>
              <a:rPr lang="fr-BE" sz="2200" b="1" err="1"/>
              <a:t>Valorlub</a:t>
            </a:r>
            <a:endParaRPr lang="fr-BE" sz="2200" b="1" dirty="0" err="1">
              <a:ea typeface="Calibri"/>
              <a:cs typeface="Calibri"/>
            </a:endParaRPr>
          </a:p>
          <a:p>
            <a:pPr marL="457200" indent="-457200">
              <a:lnSpc>
                <a:spcPct val="150000"/>
              </a:lnSpc>
              <a:buClr>
                <a:srgbClr val="28AF8A"/>
              </a:buClr>
              <a:buFont typeface="Wingdings" panose="05000000000000000000" pitchFamily="2" charset="2"/>
              <a:buChar char="q"/>
            </a:pPr>
            <a:r>
              <a:rPr lang="fr-BE" sz="2200"/>
              <a:t>Le </a:t>
            </a:r>
            <a:r>
              <a:rPr lang="fr-BE" sz="2200" b="1"/>
              <a:t>type d'huile usagée </a:t>
            </a:r>
            <a:r>
              <a:rPr lang="fr-BE" sz="2200"/>
              <a:t>est couvert par le champ d’application de </a:t>
            </a:r>
            <a:r>
              <a:rPr lang="fr-BE" sz="2200" b="1"/>
              <a:t>l’obligation de reprise des huiles usagées</a:t>
            </a:r>
          </a:p>
          <a:p>
            <a:pPr marL="457200" indent="-457200">
              <a:lnSpc>
                <a:spcPct val="150000"/>
              </a:lnSpc>
              <a:buClr>
                <a:srgbClr val="28AF8A"/>
              </a:buClr>
              <a:buFont typeface="Wingdings" panose="05000000000000000000" pitchFamily="2" charset="2"/>
              <a:buChar char="q"/>
            </a:pPr>
            <a:r>
              <a:rPr lang="fr-BE" sz="2200"/>
              <a:t>L'huile usagée est </a:t>
            </a:r>
            <a:r>
              <a:rPr lang="fr-BE" sz="2200" b="1"/>
              <a:t>de bonne qualité et n'est pas mélangée</a:t>
            </a:r>
            <a:endParaRPr lang="fr-BE" sz="2200" b="1" dirty="0">
              <a:ea typeface="Calibri"/>
              <a:cs typeface="Calibri"/>
            </a:endParaRPr>
          </a:p>
          <a:p>
            <a:pPr marL="457200" indent="-457200">
              <a:lnSpc>
                <a:spcPct val="150000"/>
              </a:lnSpc>
              <a:buClr>
                <a:srgbClr val="28AF8A"/>
              </a:buClr>
              <a:buFont typeface="Wingdings" panose="05000000000000000000" pitchFamily="2" charset="2"/>
              <a:buChar char="q"/>
            </a:pPr>
            <a:r>
              <a:rPr lang="fr-BE" sz="2200"/>
              <a:t>Toutes les obligations contractuelles envers le client sont remplies</a:t>
            </a:r>
            <a:endParaRPr lang="fr-BE" sz="2200" dirty="0">
              <a:ea typeface="Calibri"/>
              <a:cs typeface="Calibri"/>
            </a:endParaRPr>
          </a:p>
          <a:p>
            <a:pPr marL="457200" indent="-457200">
              <a:lnSpc>
                <a:spcPct val="150000"/>
              </a:lnSpc>
              <a:buClr>
                <a:srgbClr val="28AF8A"/>
              </a:buClr>
              <a:buFont typeface="Wingdings" panose="05000000000000000000" pitchFamily="2" charset="2"/>
              <a:buChar char="q"/>
            </a:pPr>
            <a:r>
              <a:rPr lang="fr-BE" sz="2200"/>
              <a:t>L'huile n'est pas de l'huile de transformateur</a:t>
            </a:r>
            <a:endParaRPr lang="nl-BE" sz="2200"/>
          </a:p>
          <a:p>
            <a:pPr marL="457200" indent="-457200">
              <a:lnSpc>
                <a:spcPct val="150000"/>
              </a:lnSpc>
              <a:buClr>
                <a:srgbClr val="28AF8A"/>
              </a:buClr>
              <a:buFont typeface="Wingdings" panose="05000000000000000000" pitchFamily="2" charset="2"/>
              <a:buChar char="q"/>
            </a:pPr>
            <a:endParaRPr lang="nl-BE" sz="2400"/>
          </a:p>
          <a:p>
            <a:pPr>
              <a:lnSpc>
                <a:spcPct val="150000"/>
              </a:lnSpc>
              <a:buClr>
                <a:srgbClr val="28AF8A"/>
              </a:buClr>
            </a:pPr>
            <a:r>
              <a:rPr lang="fr-BE">
                <a:hlinkClick r:id="rId3"/>
              </a:rPr>
              <a:t>Cliquez ici </a:t>
            </a:r>
            <a:r>
              <a:rPr lang="fr-BE"/>
              <a:t>pour la liste détaillée par </a:t>
            </a:r>
            <a:r>
              <a:rPr lang="fr-BE" err="1"/>
              <a:t>Valorlub</a:t>
            </a:r>
            <a:endParaRPr lang="nl-BE"/>
          </a:p>
        </p:txBody>
      </p:sp>
      <p:pic>
        <p:nvPicPr>
          <p:cNvPr id="3" name="Afbeelding 2" descr="Afbeelding met Graphics, Lettertype, logo, grafische vormgeving&#10;&#10;Automatisch gegenereerde beschrijving">
            <a:extLst>
              <a:ext uri="{FF2B5EF4-FFF2-40B4-BE49-F238E27FC236}">
                <a16:creationId xmlns:a16="http://schemas.microsoft.com/office/drawing/2014/main" id="{C1EB5C66-FDA7-C481-90FD-9D2A0D444E0F}"/>
              </a:ext>
            </a:extLst>
          </p:cNvPr>
          <p:cNvPicPr>
            <a:picLocks noChangeAspect="1"/>
          </p:cNvPicPr>
          <p:nvPr/>
        </p:nvPicPr>
        <p:blipFill>
          <a:blip r:embed="rId4"/>
          <a:stretch>
            <a:fillRect/>
          </a:stretch>
        </p:blipFill>
        <p:spPr>
          <a:xfrm>
            <a:off x="7644484" y="5978828"/>
            <a:ext cx="1499515" cy="912355"/>
          </a:xfrm>
          <a:prstGeom prst="rect">
            <a:avLst/>
          </a:prstGeom>
        </p:spPr>
      </p:pic>
    </p:spTree>
    <p:extLst>
      <p:ext uri="{BB962C8B-B14F-4D97-AF65-F5344CB8AC3E}">
        <p14:creationId xmlns:p14="http://schemas.microsoft.com/office/powerpoint/2010/main" val="2642260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28AF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2" name="Tekstvak 1"/>
          <p:cNvSpPr txBox="1"/>
          <p:nvPr/>
        </p:nvSpPr>
        <p:spPr>
          <a:xfrm>
            <a:off x="332508" y="526473"/>
            <a:ext cx="8702307" cy="769441"/>
          </a:xfrm>
          <a:prstGeom prst="rect">
            <a:avLst/>
          </a:prstGeom>
          <a:noFill/>
        </p:spPr>
        <p:txBody>
          <a:bodyPr wrap="square" rtlCol="0">
            <a:spAutoFit/>
          </a:bodyPr>
          <a:lstStyle/>
          <a:p>
            <a:r>
              <a:rPr lang="nl-BE" sz="4400">
                <a:solidFill>
                  <a:srgbClr val="28AF8A"/>
                </a:solidFill>
              </a:rPr>
              <a:t>Stockage </a:t>
            </a:r>
            <a:r>
              <a:rPr lang="fr-BE" sz="4400" dirty="0">
                <a:solidFill>
                  <a:srgbClr val="28AF8A"/>
                </a:solidFill>
              </a:rPr>
              <a:t>adéquat</a:t>
            </a:r>
            <a:r>
              <a:rPr lang="nl-BE" sz="4400">
                <a:solidFill>
                  <a:srgbClr val="28AF8A"/>
                </a:solidFill>
              </a:rPr>
              <a:t> des </a:t>
            </a:r>
            <a:r>
              <a:rPr lang="nl-BE" sz="4400" err="1">
                <a:solidFill>
                  <a:srgbClr val="28AF8A"/>
                </a:solidFill>
              </a:rPr>
              <a:t>huiles</a:t>
            </a:r>
            <a:r>
              <a:rPr lang="nl-BE" sz="4400">
                <a:solidFill>
                  <a:srgbClr val="28AF8A"/>
                </a:solidFill>
              </a:rPr>
              <a:t> </a:t>
            </a:r>
            <a:r>
              <a:rPr lang="nl-BE" sz="4400" err="1">
                <a:solidFill>
                  <a:srgbClr val="28AF8A"/>
                </a:solidFill>
              </a:rPr>
              <a:t>usagées</a:t>
            </a:r>
            <a:endParaRPr lang="nl-BE" sz="4400">
              <a:solidFill>
                <a:srgbClr val="28AF8A"/>
              </a:solidFill>
            </a:endParaRPr>
          </a:p>
        </p:txBody>
      </p:sp>
      <p:graphicFrame>
        <p:nvGraphicFramePr>
          <p:cNvPr id="7" name="Diagram 6">
            <a:extLst>
              <a:ext uri="{FF2B5EF4-FFF2-40B4-BE49-F238E27FC236}">
                <a16:creationId xmlns:a16="http://schemas.microsoft.com/office/drawing/2014/main" id="{EE4885F0-C27A-4A77-9376-B7F853D19831}"/>
              </a:ext>
            </a:extLst>
          </p:cNvPr>
          <p:cNvGraphicFramePr/>
          <p:nvPr>
            <p:extLst>
              <p:ext uri="{D42A27DB-BD31-4B8C-83A1-F6EECF244321}">
                <p14:modId xmlns:p14="http://schemas.microsoft.com/office/powerpoint/2010/main" val="745326685"/>
              </p:ext>
            </p:extLst>
          </p:nvPr>
        </p:nvGraphicFramePr>
        <p:xfrm>
          <a:off x="374073" y="1357470"/>
          <a:ext cx="7697258" cy="53077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Afbeelding 2" descr="Afbeelding met Graphics, Lettertype, logo, grafische vormgeving&#10;&#10;Automatisch gegenereerde beschrijving">
            <a:extLst>
              <a:ext uri="{FF2B5EF4-FFF2-40B4-BE49-F238E27FC236}">
                <a16:creationId xmlns:a16="http://schemas.microsoft.com/office/drawing/2014/main" id="{C0A03B2C-A137-0C13-5D6C-A8BB2434FBE2}"/>
              </a:ext>
            </a:extLst>
          </p:cNvPr>
          <p:cNvPicPr>
            <a:picLocks noChangeAspect="1"/>
          </p:cNvPicPr>
          <p:nvPr/>
        </p:nvPicPr>
        <p:blipFill>
          <a:blip r:embed="rId8"/>
          <a:stretch>
            <a:fillRect/>
          </a:stretch>
        </p:blipFill>
        <p:spPr>
          <a:xfrm>
            <a:off x="7644484" y="5978828"/>
            <a:ext cx="1499515" cy="912355"/>
          </a:xfrm>
          <a:prstGeom prst="rect">
            <a:avLst/>
          </a:prstGeom>
        </p:spPr>
      </p:pic>
    </p:spTree>
    <p:extLst>
      <p:ext uri="{BB962C8B-B14F-4D97-AF65-F5344CB8AC3E}">
        <p14:creationId xmlns:p14="http://schemas.microsoft.com/office/powerpoint/2010/main" val="35848992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8880A"/>
        </a:solidFill>
        <a:effectLst/>
      </p:bgPr>
    </p:bg>
    <p:spTree>
      <p:nvGrpSpPr>
        <p:cNvPr id="1" name=""/>
        <p:cNvGrpSpPr/>
        <p:nvPr/>
      </p:nvGrpSpPr>
      <p:grpSpPr>
        <a:xfrm>
          <a:off x="0" y="0"/>
          <a:ext cx="0" cy="0"/>
          <a:chOff x="0" y="0"/>
          <a:chExt cx="0" cy="0"/>
        </a:xfrm>
      </p:grpSpPr>
      <p:sp>
        <p:nvSpPr>
          <p:cNvPr id="10" name="Tekstvak 9"/>
          <p:cNvSpPr txBox="1"/>
          <p:nvPr/>
        </p:nvSpPr>
        <p:spPr>
          <a:xfrm>
            <a:off x="706582" y="1704109"/>
            <a:ext cx="7762954" cy="3416320"/>
          </a:xfrm>
          <a:prstGeom prst="rect">
            <a:avLst/>
          </a:prstGeom>
          <a:noFill/>
        </p:spPr>
        <p:txBody>
          <a:bodyPr wrap="square" rtlCol="0">
            <a:spAutoFit/>
          </a:bodyPr>
          <a:lstStyle/>
          <a:p>
            <a:r>
              <a:rPr lang="nl-BE" sz="7200" err="1">
                <a:solidFill>
                  <a:schemeClr val="bg1"/>
                </a:solidFill>
              </a:rPr>
              <a:t>L'importance</a:t>
            </a:r>
            <a:r>
              <a:rPr lang="nl-BE" sz="7200">
                <a:solidFill>
                  <a:schemeClr val="bg1"/>
                </a:solidFill>
              </a:rPr>
              <a:t> </a:t>
            </a:r>
            <a:r>
              <a:rPr lang="nl-BE" sz="7200" err="1">
                <a:solidFill>
                  <a:schemeClr val="bg1"/>
                </a:solidFill>
              </a:rPr>
              <a:t>d’une</a:t>
            </a:r>
            <a:r>
              <a:rPr lang="nl-BE" sz="7200">
                <a:solidFill>
                  <a:schemeClr val="bg1"/>
                </a:solidFill>
              </a:rPr>
              <a:t> </a:t>
            </a:r>
            <a:r>
              <a:rPr lang="nl-BE" sz="7200" err="1">
                <a:solidFill>
                  <a:schemeClr val="bg1"/>
                </a:solidFill>
              </a:rPr>
              <a:t>bonne</a:t>
            </a:r>
            <a:r>
              <a:rPr lang="nl-BE" sz="7200">
                <a:solidFill>
                  <a:schemeClr val="bg1"/>
                </a:solidFill>
              </a:rPr>
              <a:t> </a:t>
            </a:r>
            <a:r>
              <a:rPr lang="nl-BE" sz="7200" err="1">
                <a:solidFill>
                  <a:schemeClr val="bg1"/>
                </a:solidFill>
              </a:rPr>
              <a:t>gestion</a:t>
            </a:r>
            <a:r>
              <a:rPr lang="nl-BE" sz="7200">
                <a:solidFill>
                  <a:schemeClr val="bg1"/>
                </a:solidFill>
              </a:rPr>
              <a:t> des </a:t>
            </a:r>
            <a:r>
              <a:rPr lang="nl-BE" sz="7200" err="1">
                <a:solidFill>
                  <a:schemeClr val="bg1"/>
                </a:solidFill>
              </a:rPr>
              <a:t>huiles</a:t>
            </a:r>
            <a:r>
              <a:rPr lang="nl-BE" sz="7200">
                <a:solidFill>
                  <a:schemeClr val="bg1"/>
                </a:solidFill>
              </a:rPr>
              <a:t> </a:t>
            </a:r>
            <a:r>
              <a:rPr lang="nl-BE" sz="7200" err="1">
                <a:solidFill>
                  <a:schemeClr val="bg1"/>
                </a:solidFill>
              </a:rPr>
              <a:t>usagées</a:t>
            </a:r>
            <a:endParaRPr lang="nl-BE" sz="7200">
              <a:solidFill>
                <a:schemeClr val="bg1"/>
              </a:solidFill>
            </a:endParaRPr>
          </a:p>
        </p:txBody>
      </p:sp>
      <p:cxnSp>
        <p:nvCxnSpPr>
          <p:cNvPr id="9" name="Connecteur droit 10">
            <a:extLst>
              <a:ext uri="{FF2B5EF4-FFF2-40B4-BE49-F238E27FC236}">
                <a16:creationId xmlns:a16="http://schemas.microsoft.com/office/drawing/2014/main" id="{7B73AF4F-6F1D-4567-837D-3DDFCA431349}"/>
              </a:ext>
            </a:extLst>
          </p:cNvPr>
          <p:cNvCxnSpPr/>
          <p:nvPr/>
        </p:nvCxnSpPr>
        <p:spPr>
          <a:xfrm flipV="1">
            <a:off x="2830390" y="6521921"/>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Connecteur droit 11">
            <a:extLst>
              <a:ext uri="{FF2B5EF4-FFF2-40B4-BE49-F238E27FC236}">
                <a16:creationId xmlns:a16="http://schemas.microsoft.com/office/drawing/2014/main" id="{CFDC394D-4CE9-470F-8CFB-CEA2352640CD}"/>
              </a:ext>
            </a:extLst>
          </p:cNvPr>
          <p:cNvCxnSpPr/>
          <p:nvPr/>
        </p:nvCxnSpPr>
        <p:spPr>
          <a:xfrm flipV="1">
            <a:off x="6520690" y="6574433"/>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 name="Picture 3" descr="A blue text on a white background&#10;&#10;Description automatically generated">
            <a:extLst>
              <a:ext uri="{FF2B5EF4-FFF2-40B4-BE49-F238E27FC236}">
                <a16:creationId xmlns:a16="http://schemas.microsoft.com/office/drawing/2014/main" id="{D794F415-A28C-67BE-7FC6-78D7AB6CB8B1}"/>
              </a:ext>
            </a:extLst>
          </p:cNvPr>
          <p:cNvPicPr>
            <a:picLocks noChangeAspect="1"/>
          </p:cNvPicPr>
          <p:nvPr/>
        </p:nvPicPr>
        <p:blipFill>
          <a:blip r:embed="rId2">
            <a:clrChange>
              <a:clrFrom>
                <a:srgbClr val="FAF9F9"/>
              </a:clrFrom>
              <a:clrTo>
                <a:srgbClr val="FAF9F9">
                  <a:alpha val="0"/>
                </a:srgbClr>
              </a:clrTo>
            </a:clrChange>
            <a:biLevel thresh="25000"/>
            <a:extLst>
              <a:ext uri="{BEBA8EAE-BF5A-486C-A8C5-ECC9F3942E4B}">
                <a14:imgProps xmlns:a14="http://schemas.microsoft.com/office/drawing/2010/main">
                  <a14:imgLayer r:embed="rId3">
                    <a14:imgEffect>
                      <a14:backgroundRemoval t="10000" b="90000" l="10000" r="90000"/>
                    </a14:imgEffect>
                  </a14:imgLayer>
                </a14:imgProps>
              </a:ext>
            </a:extLst>
          </a:blip>
          <a:srcRect b="44657"/>
          <a:stretch/>
        </p:blipFill>
        <p:spPr>
          <a:xfrm>
            <a:off x="0" y="6014745"/>
            <a:ext cx="2595716" cy="798085"/>
          </a:xfrm>
          <a:prstGeom prst="rect">
            <a:avLst/>
          </a:prstGeom>
        </p:spPr>
      </p:pic>
      <p:pic>
        <p:nvPicPr>
          <p:cNvPr id="3" name="Afbeelding 2" descr="Afbeelding met Lettertype, Graphics, logo, tekst&#10;&#10;Automatisch gegenereerde beschrijving">
            <a:extLst>
              <a:ext uri="{FF2B5EF4-FFF2-40B4-BE49-F238E27FC236}">
                <a16:creationId xmlns:a16="http://schemas.microsoft.com/office/drawing/2014/main" id="{7850CE26-F791-8FC2-EFBB-F28CE0B8BD3F}"/>
              </a:ext>
            </a:extLst>
          </p:cNvPr>
          <p:cNvPicPr>
            <a:picLocks noChangeAspect="1"/>
          </p:cNvPicPr>
          <p:nvPr/>
        </p:nvPicPr>
        <p:blipFill>
          <a:blip r:embed="rId4"/>
          <a:stretch>
            <a:fillRect/>
          </a:stretch>
        </p:blipFill>
        <p:spPr>
          <a:xfrm>
            <a:off x="6667540" y="5358581"/>
            <a:ext cx="2476459" cy="1506761"/>
          </a:xfrm>
          <a:prstGeom prst="rect">
            <a:avLst/>
          </a:prstGeom>
        </p:spPr>
      </p:pic>
    </p:spTree>
    <p:extLst>
      <p:ext uri="{BB962C8B-B14F-4D97-AF65-F5344CB8AC3E}">
        <p14:creationId xmlns:p14="http://schemas.microsoft.com/office/powerpoint/2010/main" val="19541353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E8880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2" name="Tekstvak 1"/>
          <p:cNvSpPr txBox="1"/>
          <p:nvPr/>
        </p:nvSpPr>
        <p:spPr>
          <a:xfrm>
            <a:off x="353291" y="388153"/>
            <a:ext cx="8437418" cy="1446550"/>
          </a:xfrm>
          <a:prstGeom prst="rect">
            <a:avLst/>
          </a:prstGeom>
          <a:noFill/>
        </p:spPr>
        <p:txBody>
          <a:bodyPr wrap="square" rtlCol="0">
            <a:spAutoFit/>
          </a:bodyPr>
          <a:lstStyle/>
          <a:p>
            <a:r>
              <a:rPr lang="fr-BE" sz="4400">
                <a:solidFill>
                  <a:srgbClr val="E8880A"/>
                </a:solidFill>
              </a:rPr>
              <a:t>Importance de la collecte des huiles usagées</a:t>
            </a:r>
            <a:endParaRPr lang="nl-BE" sz="4400">
              <a:solidFill>
                <a:srgbClr val="E8880A"/>
              </a:solidFill>
            </a:endParaRPr>
          </a:p>
        </p:txBody>
      </p:sp>
      <p:sp>
        <p:nvSpPr>
          <p:cNvPr id="8" name="Tekstvak 7"/>
          <p:cNvSpPr txBox="1"/>
          <p:nvPr/>
        </p:nvSpPr>
        <p:spPr>
          <a:xfrm>
            <a:off x="480704" y="1802988"/>
            <a:ext cx="3995935" cy="2308324"/>
          </a:xfrm>
          <a:prstGeom prst="rect">
            <a:avLst/>
          </a:prstGeom>
          <a:solidFill>
            <a:srgbClr val="E8880A"/>
          </a:solidFill>
        </p:spPr>
        <p:txBody>
          <a:bodyPr wrap="square" rtlCol="0">
            <a:spAutoFit/>
          </a:bodyPr>
          <a:lstStyle/>
          <a:p>
            <a:pPr algn="ctr"/>
            <a:endParaRPr lang="nl-BE" sz="3600" b="1">
              <a:solidFill>
                <a:schemeClr val="bg1"/>
              </a:solidFill>
            </a:endParaRPr>
          </a:p>
          <a:p>
            <a:pPr algn="ctr"/>
            <a:r>
              <a:rPr lang="nl-BE" sz="3600" b="1">
                <a:solidFill>
                  <a:schemeClr val="bg1"/>
                </a:solidFill>
              </a:rPr>
              <a:t> économie</a:t>
            </a:r>
          </a:p>
          <a:p>
            <a:pPr algn="ctr"/>
            <a:r>
              <a:rPr lang="nl-BE" sz="3600" b="1">
                <a:solidFill>
                  <a:schemeClr val="bg1"/>
                </a:solidFill>
              </a:rPr>
              <a:t>circulaire</a:t>
            </a:r>
          </a:p>
          <a:p>
            <a:pPr algn="ctr"/>
            <a:endParaRPr lang="nl-BE" sz="3600" b="1">
              <a:solidFill>
                <a:schemeClr val="bg1"/>
              </a:solidFill>
            </a:endParaRPr>
          </a:p>
        </p:txBody>
      </p:sp>
      <p:sp>
        <p:nvSpPr>
          <p:cNvPr id="11" name="Tekstvak 10">
            <a:extLst>
              <a:ext uri="{FF2B5EF4-FFF2-40B4-BE49-F238E27FC236}">
                <a16:creationId xmlns:a16="http://schemas.microsoft.com/office/drawing/2014/main" id="{5570B0DF-AACC-47C8-8FEB-C533F0D5301F}"/>
              </a:ext>
            </a:extLst>
          </p:cNvPr>
          <p:cNvSpPr txBox="1"/>
          <p:nvPr/>
        </p:nvSpPr>
        <p:spPr>
          <a:xfrm>
            <a:off x="4705461" y="1834703"/>
            <a:ext cx="3995935" cy="2308324"/>
          </a:xfrm>
          <a:prstGeom prst="rect">
            <a:avLst/>
          </a:prstGeom>
          <a:solidFill>
            <a:srgbClr val="AFCA15"/>
          </a:solidFill>
        </p:spPr>
        <p:txBody>
          <a:bodyPr wrap="square" rtlCol="0">
            <a:spAutoFit/>
          </a:bodyPr>
          <a:lstStyle/>
          <a:p>
            <a:pPr algn="ctr"/>
            <a:endParaRPr lang="nl-BE" sz="3600" b="1">
              <a:solidFill>
                <a:schemeClr val="bg1"/>
              </a:solidFill>
            </a:endParaRPr>
          </a:p>
          <a:p>
            <a:pPr algn="ctr"/>
            <a:r>
              <a:rPr lang="fr-BE" sz="3600" b="1" dirty="0">
                <a:solidFill>
                  <a:schemeClr val="bg1"/>
                </a:solidFill>
              </a:rPr>
              <a:t>environnement</a:t>
            </a:r>
          </a:p>
          <a:p>
            <a:pPr algn="ctr"/>
            <a:r>
              <a:rPr lang="nl-BE" sz="3600" b="1">
                <a:solidFill>
                  <a:schemeClr val="bg1"/>
                </a:solidFill>
              </a:rPr>
              <a:t>eau</a:t>
            </a:r>
          </a:p>
          <a:p>
            <a:pPr algn="ctr"/>
            <a:endParaRPr lang="nl-BE" sz="3600" b="1">
              <a:solidFill>
                <a:schemeClr val="bg1"/>
              </a:solidFill>
            </a:endParaRPr>
          </a:p>
        </p:txBody>
      </p:sp>
      <p:sp>
        <p:nvSpPr>
          <p:cNvPr id="12" name="Tekstvak 11">
            <a:extLst>
              <a:ext uri="{FF2B5EF4-FFF2-40B4-BE49-F238E27FC236}">
                <a16:creationId xmlns:a16="http://schemas.microsoft.com/office/drawing/2014/main" id="{C230559A-298B-4A06-AC23-F6BA85590B68}"/>
              </a:ext>
            </a:extLst>
          </p:cNvPr>
          <p:cNvSpPr txBox="1"/>
          <p:nvPr/>
        </p:nvSpPr>
        <p:spPr>
          <a:xfrm>
            <a:off x="4705461" y="4325340"/>
            <a:ext cx="3957835" cy="2308324"/>
          </a:xfrm>
          <a:prstGeom prst="rect">
            <a:avLst/>
          </a:prstGeom>
          <a:solidFill>
            <a:srgbClr val="28AF8A"/>
          </a:solidFill>
        </p:spPr>
        <p:txBody>
          <a:bodyPr wrap="square" rtlCol="0">
            <a:spAutoFit/>
          </a:bodyPr>
          <a:lstStyle/>
          <a:p>
            <a:pPr algn="ctr"/>
            <a:endParaRPr lang="nl-BE" sz="3600" b="1">
              <a:solidFill>
                <a:schemeClr val="bg1"/>
              </a:solidFill>
            </a:endParaRPr>
          </a:p>
          <a:p>
            <a:pPr algn="ctr"/>
            <a:r>
              <a:rPr lang="nl-BE" sz="3600" b="1" err="1">
                <a:solidFill>
                  <a:schemeClr val="bg1"/>
                </a:solidFill>
              </a:rPr>
              <a:t>environnement</a:t>
            </a:r>
            <a:endParaRPr lang="nl-BE" sz="3600" b="1">
              <a:solidFill>
                <a:schemeClr val="bg1"/>
              </a:solidFill>
            </a:endParaRPr>
          </a:p>
          <a:p>
            <a:pPr algn="ctr"/>
            <a:r>
              <a:rPr lang="nl-BE" sz="3600" b="1">
                <a:solidFill>
                  <a:schemeClr val="bg1"/>
                </a:solidFill>
              </a:rPr>
              <a:t>air et </a:t>
            </a:r>
            <a:r>
              <a:rPr lang="nl-BE" sz="3600" b="1" err="1">
                <a:solidFill>
                  <a:schemeClr val="bg1"/>
                </a:solidFill>
              </a:rPr>
              <a:t>climat</a:t>
            </a:r>
            <a:endParaRPr lang="nl-BE" sz="3600" b="1">
              <a:solidFill>
                <a:schemeClr val="bg1"/>
              </a:solidFill>
            </a:endParaRPr>
          </a:p>
          <a:p>
            <a:pPr algn="ctr"/>
            <a:endParaRPr lang="nl-BE" sz="3600" b="1">
              <a:solidFill>
                <a:schemeClr val="bg1"/>
              </a:solidFill>
            </a:endParaRPr>
          </a:p>
        </p:txBody>
      </p:sp>
      <p:sp>
        <p:nvSpPr>
          <p:cNvPr id="13" name="Tekstvak 12">
            <a:extLst>
              <a:ext uri="{FF2B5EF4-FFF2-40B4-BE49-F238E27FC236}">
                <a16:creationId xmlns:a16="http://schemas.microsoft.com/office/drawing/2014/main" id="{A5BB02DA-E6DA-451A-A7BB-15CBB9046D13}"/>
              </a:ext>
            </a:extLst>
          </p:cNvPr>
          <p:cNvSpPr txBox="1"/>
          <p:nvPr/>
        </p:nvSpPr>
        <p:spPr>
          <a:xfrm>
            <a:off x="480704" y="4356015"/>
            <a:ext cx="3995935" cy="2308324"/>
          </a:xfrm>
          <a:prstGeom prst="rect">
            <a:avLst/>
          </a:prstGeom>
          <a:solidFill>
            <a:srgbClr val="E52B51"/>
          </a:solidFill>
        </p:spPr>
        <p:txBody>
          <a:bodyPr wrap="square" rtlCol="0">
            <a:spAutoFit/>
          </a:bodyPr>
          <a:lstStyle/>
          <a:p>
            <a:pPr algn="ctr"/>
            <a:endParaRPr lang="nl-BE" sz="3600" b="1">
              <a:solidFill>
                <a:schemeClr val="bg1"/>
              </a:solidFill>
            </a:endParaRPr>
          </a:p>
          <a:p>
            <a:pPr algn="ctr"/>
            <a:r>
              <a:rPr lang="nl-BE" sz="3600" b="1">
                <a:solidFill>
                  <a:schemeClr val="bg1"/>
                </a:solidFill>
              </a:rPr>
              <a:t>sa </a:t>
            </a:r>
            <a:r>
              <a:rPr lang="nl-BE" sz="3600" b="1" err="1">
                <a:solidFill>
                  <a:schemeClr val="bg1"/>
                </a:solidFill>
              </a:rPr>
              <a:t>propre</a:t>
            </a:r>
            <a:endParaRPr lang="nl-BE" sz="3600" b="1">
              <a:solidFill>
                <a:schemeClr val="bg1"/>
              </a:solidFill>
            </a:endParaRPr>
          </a:p>
          <a:p>
            <a:pPr algn="ctr"/>
            <a:r>
              <a:rPr lang="nl-BE" sz="3600" b="1">
                <a:solidFill>
                  <a:schemeClr val="bg1"/>
                </a:solidFill>
              </a:rPr>
              <a:t>santé</a:t>
            </a:r>
          </a:p>
          <a:p>
            <a:pPr algn="ctr"/>
            <a:endParaRPr lang="nl-BE" sz="3600" b="1">
              <a:solidFill>
                <a:schemeClr val="bg1"/>
              </a:solidFill>
            </a:endParaRPr>
          </a:p>
        </p:txBody>
      </p:sp>
    </p:spTree>
    <p:extLst>
      <p:ext uri="{BB962C8B-B14F-4D97-AF65-F5344CB8AC3E}">
        <p14:creationId xmlns:p14="http://schemas.microsoft.com/office/powerpoint/2010/main" val="15514182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E8880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2" name="Tekstvak 1"/>
          <p:cNvSpPr txBox="1"/>
          <p:nvPr/>
        </p:nvSpPr>
        <p:spPr>
          <a:xfrm>
            <a:off x="353291" y="379301"/>
            <a:ext cx="8437418" cy="14465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BE" sz="4400" b="0" i="0" u="none" strike="noStrike" kern="1200" cap="none" spc="0" normalizeH="0" baseline="0" noProof="0">
                <a:ln>
                  <a:noFill/>
                </a:ln>
                <a:solidFill>
                  <a:srgbClr val="E8880A"/>
                </a:solidFill>
                <a:effectLst/>
                <a:uLnTx/>
                <a:uFillTx/>
                <a:latin typeface="Calibri"/>
                <a:ea typeface="+mn-ea"/>
                <a:cs typeface="+mn-cs"/>
              </a:rPr>
              <a:t>Importance de la collecte des huiles usagées</a:t>
            </a:r>
            <a:endParaRPr kumimoji="0" lang="nl-BE" sz="4400" b="0" i="0" u="none" strike="noStrike" kern="1200" cap="none" spc="0" normalizeH="0" baseline="0" noProof="0">
              <a:ln>
                <a:noFill/>
              </a:ln>
              <a:solidFill>
                <a:srgbClr val="E8880A"/>
              </a:solidFill>
              <a:effectLst/>
              <a:uLnTx/>
              <a:uFillTx/>
              <a:latin typeface="Calibri"/>
              <a:ea typeface="+mn-ea"/>
              <a:cs typeface="+mn-cs"/>
            </a:endParaRPr>
          </a:p>
        </p:txBody>
      </p:sp>
      <p:sp>
        <p:nvSpPr>
          <p:cNvPr id="8" name="Tekstvak 7"/>
          <p:cNvSpPr txBox="1"/>
          <p:nvPr/>
        </p:nvSpPr>
        <p:spPr>
          <a:xfrm>
            <a:off x="480704" y="1802988"/>
            <a:ext cx="3995935" cy="2308324"/>
          </a:xfrm>
          <a:prstGeom prst="rect">
            <a:avLst/>
          </a:prstGeom>
          <a:solidFill>
            <a:srgbClr val="E8880A"/>
          </a:solidFill>
        </p:spPr>
        <p:txBody>
          <a:bodyPr wrap="square" rtlCol="0">
            <a:spAutoFit/>
          </a:bodyPr>
          <a:lstStyle/>
          <a:p>
            <a:pPr algn="ctr"/>
            <a:endParaRPr lang="nl-BE" sz="3600" b="1">
              <a:solidFill>
                <a:schemeClr val="bg1"/>
              </a:solidFill>
            </a:endParaRPr>
          </a:p>
          <a:p>
            <a:pPr algn="ctr"/>
            <a:r>
              <a:rPr lang="nl-BE" sz="3600" b="1">
                <a:solidFill>
                  <a:schemeClr val="bg1"/>
                </a:solidFill>
              </a:rPr>
              <a:t>économie</a:t>
            </a:r>
          </a:p>
          <a:p>
            <a:pPr algn="ctr"/>
            <a:r>
              <a:rPr lang="nl-BE" sz="3600" b="1">
                <a:solidFill>
                  <a:schemeClr val="bg1"/>
                </a:solidFill>
              </a:rPr>
              <a:t>circulaire</a:t>
            </a:r>
          </a:p>
          <a:p>
            <a:pPr algn="ctr"/>
            <a:endParaRPr lang="nl-BE" sz="3600" b="1">
              <a:solidFill>
                <a:schemeClr val="bg1"/>
              </a:solidFill>
            </a:endParaRPr>
          </a:p>
        </p:txBody>
      </p:sp>
      <p:sp>
        <p:nvSpPr>
          <p:cNvPr id="11" name="Tekstvak 10">
            <a:extLst>
              <a:ext uri="{FF2B5EF4-FFF2-40B4-BE49-F238E27FC236}">
                <a16:creationId xmlns:a16="http://schemas.microsoft.com/office/drawing/2014/main" id="{5570B0DF-AACC-47C8-8FEB-C533F0D5301F}"/>
              </a:ext>
            </a:extLst>
          </p:cNvPr>
          <p:cNvSpPr txBox="1"/>
          <p:nvPr/>
        </p:nvSpPr>
        <p:spPr>
          <a:xfrm>
            <a:off x="4705461" y="1834703"/>
            <a:ext cx="3995935" cy="2308324"/>
          </a:xfrm>
          <a:prstGeom prst="rect">
            <a:avLst/>
          </a:prstGeom>
          <a:solidFill>
            <a:srgbClr val="AFCA15">
              <a:alpha val="50000"/>
            </a:srgbClr>
          </a:solidFill>
        </p:spPr>
        <p:txBody>
          <a:bodyPr wrap="square" rtlCol="0">
            <a:spAutoFit/>
          </a:bodyPr>
          <a:lstStyle/>
          <a:p>
            <a:pPr algn="ctr"/>
            <a:endParaRPr lang="nl-BE" sz="3600" b="1">
              <a:solidFill>
                <a:schemeClr val="bg1"/>
              </a:solidFill>
            </a:endParaRPr>
          </a:p>
          <a:p>
            <a:pPr algn="ctr"/>
            <a:r>
              <a:rPr lang="nl-BE" sz="3600" b="1" err="1">
                <a:solidFill>
                  <a:schemeClr val="bg1"/>
                </a:solidFill>
              </a:rPr>
              <a:t>environnement</a:t>
            </a:r>
            <a:endParaRPr lang="nl-BE" sz="3600" b="1">
              <a:solidFill>
                <a:schemeClr val="bg1"/>
              </a:solidFill>
            </a:endParaRPr>
          </a:p>
          <a:p>
            <a:pPr algn="ctr"/>
            <a:r>
              <a:rPr lang="nl-BE" sz="3600" b="1">
                <a:solidFill>
                  <a:schemeClr val="bg1"/>
                </a:solidFill>
              </a:rPr>
              <a:t>eau</a:t>
            </a:r>
          </a:p>
          <a:p>
            <a:pPr algn="ctr"/>
            <a:endParaRPr lang="nl-BE" sz="3600" b="1">
              <a:solidFill>
                <a:schemeClr val="bg1"/>
              </a:solidFill>
            </a:endParaRPr>
          </a:p>
        </p:txBody>
      </p:sp>
      <p:sp>
        <p:nvSpPr>
          <p:cNvPr id="12" name="Tekstvak 11">
            <a:extLst>
              <a:ext uri="{FF2B5EF4-FFF2-40B4-BE49-F238E27FC236}">
                <a16:creationId xmlns:a16="http://schemas.microsoft.com/office/drawing/2014/main" id="{C230559A-298B-4A06-AC23-F6BA85590B68}"/>
              </a:ext>
            </a:extLst>
          </p:cNvPr>
          <p:cNvSpPr txBox="1"/>
          <p:nvPr/>
        </p:nvSpPr>
        <p:spPr>
          <a:xfrm>
            <a:off x="4705461" y="4325340"/>
            <a:ext cx="3957835" cy="2308324"/>
          </a:xfrm>
          <a:prstGeom prst="rect">
            <a:avLst/>
          </a:prstGeom>
          <a:solidFill>
            <a:srgbClr val="28AF8A">
              <a:alpha val="50000"/>
            </a:srgbClr>
          </a:solidFill>
        </p:spPr>
        <p:txBody>
          <a:bodyPr wrap="square" rtlCol="0">
            <a:spAutoFit/>
          </a:bodyPr>
          <a:lstStyle/>
          <a:p>
            <a:pPr algn="ctr"/>
            <a:endParaRPr lang="nl-BE" sz="3600" b="1">
              <a:solidFill>
                <a:schemeClr val="bg1"/>
              </a:solidFill>
            </a:endParaRPr>
          </a:p>
          <a:p>
            <a:pPr algn="ctr"/>
            <a:r>
              <a:rPr lang="nl-BE" sz="3600" b="1" err="1">
                <a:solidFill>
                  <a:schemeClr val="bg1"/>
                </a:solidFill>
              </a:rPr>
              <a:t>environnement</a:t>
            </a:r>
            <a:endParaRPr lang="nl-BE" sz="3600" b="1">
              <a:solidFill>
                <a:schemeClr val="bg1"/>
              </a:solidFill>
            </a:endParaRPr>
          </a:p>
          <a:p>
            <a:pPr algn="ctr"/>
            <a:r>
              <a:rPr lang="nl-BE" sz="3600" b="1">
                <a:solidFill>
                  <a:schemeClr val="bg1"/>
                </a:solidFill>
              </a:rPr>
              <a:t>air et </a:t>
            </a:r>
            <a:r>
              <a:rPr lang="nl-BE" sz="3600" b="1" err="1">
                <a:solidFill>
                  <a:schemeClr val="bg1"/>
                </a:solidFill>
              </a:rPr>
              <a:t>climat</a:t>
            </a:r>
            <a:endParaRPr lang="nl-BE" sz="3600" b="1">
              <a:solidFill>
                <a:schemeClr val="bg1"/>
              </a:solidFill>
            </a:endParaRPr>
          </a:p>
          <a:p>
            <a:pPr algn="ctr"/>
            <a:endParaRPr lang="nl-BE" sz="3600" b="1">
              <a:solidFill>
                <a:schemeClr val="bg1"/>
              </a:solidFill>
            </a:endParaRPr>
          </a:p>
        </p:txBody>
      </p:sp>
      <p:sp>
        <p:nvSpPr>
          <p:cNvPr id="13" name="Tekstvak 12">
            <a:extLst>
              <a:ext uri="{FF2B5EF4-FFF2-40B4-BE49-F238E27FC236}">
                <a16:creationId xmlns:a16="http://schemas.microsoft.com/office/drawing/2014/main" id="{A5BB02DA-E6DA-451A-A7BB-15CBB9046D13}"/>
              </a:ext>
            </a:extLst>
          </p:cNvPr>
          <p:cNvSpPr txBox="1"/>
          <p:nvPr/>
        </p:nvSpPr>
        <p:spPr>
          <a:xfrm>
            <a:off x="480704" y="4356015"/>
            <a:ext cx="3995935" cy="2308324"/>
          </a:xfrm>
          <a:prstGeom prst="rect">
            <a:avLst/>
          </a:prstGeom>
          <a:solidFill>
            <a:srgbClr val="E52B51">
              <a:alpha val="50000"/>
            </a:srgbClr>
          </a:solidFill>
        </p:spPr>
        <p:txBody>
          <a:bodyPr wrap="square" rtlCol="0">
            <a:spAutoFit/>
          </a:bodyPr>
          <a:lstStyle/>
          <a:p>
            <a:pPr algn="ctr"/>
            <a:endParaRPr lang="nl-BE" sz="3600" b="1">
              <a:solidFill>
                <a:schemeClr val="bg1"/>
              </a:solidFill>
            </a:endParaRPr>
          </a:p>
          <a:p>
            <a:pPr algn="ctr"/>
            <a:r>
              <a:rPr lang="nl-BE" sz="3600" b="1">
                <a:solidFill>
                  <a:schemeClr val="bg1"/>
                </a:solidFill>
              </a:rPr>
              <a:t>sa </a:t>
            </a:r>
            <a:r>
              <a:rPr lang="nl-BE" sz="3600" b="1" err="1">
                <a:solidFill>
                  <a:schemeClr val="bg1"/>
                </a:solidFill>
              </a:rPr>
              <a:t>propre</a:t>
            </a:r>
            <a:endParaRPr lang="nl-BE" sz="3600" b="1">
              <a:solidFill>
                <a:schemeClr val="bg1"/>
              </a:solidFill>
            </a:endParaRPr>
          </a:p>
          <a:p>
            <a:pPr algn="ctr"/>
            <a:r>
              <a:rPr lang="nl-BE" sz="3600" b="1">
                <a:solidFill>
                  <a:schemeClr val="bg1"/>
                </a:solidFill>
              </a:rPr>
              <a:t>santé</a:t>
            </a:r>
          </a:p>
          <a:p>
            <a:pPr algn="ctr"/>
            <a:endParaRPr lang="nl-BE" sz="3600" b="1">
              <a:solidFill>
                <a:schemeClr val="bg1"/>
              </a:solidFill>
            </a:endParaRPr>
          </a:p>
        </p:txBody>
      </p:sp>
    </p:spTree>
    <p:extLst>
      <p:ext uri="{BB962C8B-B14F-4D97-AF65-F5344CB8AC3E}">
        <p14:creationId xmlns:p14="http://schemas.microsoft.com/office/powerpoint/2010/main" val="6515859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E8880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2" name="Tekstvak 1"/>
          <p:cNvSpPr txBox="1"/>
          <p:nvPr/>
        </p:nvSpPr>
        <p:spPr>
          <a:xfrm>
            <a:off x="332509" y="508888"/>
            <a:ext cx="8437418" cy="723275"/>
          </a:xfrm>
          <a:prstGeom prst="rect">
            <a:avLst/>
          </a:prstGeom>
          <a:noFill/>
        </p:spPr>
        <p:txBody>
          <a:bodyPr wrap="square" rtlCol="0">
            <a:spAutoFit/>
          </a:bodyPr>
          <a:lstStyle/>
          <a:p>
            <a:r>
              <a:rPr lang="nl-BE" sz="4100" err="1">
                <a:solidFill>
                  <a:srgbClr val="E8880A"/>
                </a:solidFill>
                <a:sym typeface="Wingdings" panose="05000000000000000000" pitchFamily="2" charset="2"/>
              </a:rPr>
              <a:t>Mauvaise</a:t>
            </a:r>
            <a:r>
              <a:rPr lang="nl-BE" sz="4100">
                <a:solidFill>
                  <a:srgbClr val="E8880A"/>
                </a:solidFill>
                <a:sym typeface="Wingdings" panose="05000000000000000000" pitchFamily="2" charset="2"/>
              </a:rPr>
              <a:t> </a:t>
            </a:r>
            <a:r>
              <a:rPr lang="nl-BE" sz="4100" err="1">
                <a:solidFill>
                  <a:srgbClr val="E8880A"/>
                </a:solidFill>
                <a:sym typeface="Wingdings" panose="05000000000000000000" pitchFamily="2" charset="2"/>
              </a:rPr>
              <a:t>gestion</a:t>
            </a:r>
            <a:r>
              <a:rPr lang="nl-BE" sz="4100">
                <a:solidFill>
                  <a:srgbClr val="E8880A"/>
                </a:solidFill>
                <a:sym typeface="Wingdings" panose="05000000000000000000" pitchFamily="2" charset="2"/>
              </a:rPr>
              <a:t>  économie linéaire</a:t>
            </a:r>
            <a:endParaRPr lang="nl-BE" sz="4100">
              <a:solidFill>
                <a:srgbClr val="E8880A"/>
              </a:solidFill>
            </a:endParaRPr>
          </a:p>
        </p:txBody>
      </p:sp>
      <p:sp>
        <p:nvSpPr>
          <p:cNvPr id="8" name="Tekstvak 7"/>
          <p:cNvSpPr txBox="1"/>
          <p:nvPr/>
        </p:nvSpPr>
        <p:spPr>
          <a:xfrm>
            <a:off x="480704" y="4798233"/>
            <a:ext cx="8437418" cy="523220"/>
          </a:xfrm>
          <a:prstGeom prst="rect">
            <a:avLst/>
          </a:prstGeom>
          <a:noFill/>
        </p:spPr>
        <p:txBody>
          <a:bodyPr wrap="square" rtlCol="0">
            <a:spAutoFit/>
          </a:bodyPr>
          <a:lstStyle/>
          <a:p>
            <a:pPr algn="ctr"/>
            <a:r>
              <a:rPr lang="nl-BE" sz="2800" err="1"/>
              <a:t>Ligne</a:t>
            </a:r>
            <a:r>
              <a:rPr lang="nl-BE" sz="2800"/>
              <a:t> = linéaire </a:t>
            </a:r>
            <a:r>
              <a:rPr lang="nl-BE" sz="2800">
                <a:sym typeface="Wingdings" panose="05000000000000000000" pitchFamily="2" charset="2"/>
              </a:rPr>
              <a:t> économie linéaire</a:t>
            </a:r>
            <a:endParaRPr lang="nl-BE" sz="2800"/>
          </a:p>
        </p:txBody>
      </p:sp>
      <p:sp>
        <p:nvSpPr>
          <p:cNvPr id="12" name="Tekstvak 11">
            <a:extLst>
              <a:ext uri="{FF2B5EF4-FFF2-40B4-BE49-F238E27FC236}">
                <a16:creationId xmlns:a16="http://schemas.microsoft.com/office/drawing/2014/main" id="{614CDA67-8794-4AC4-849C-E56191296BCC}"/>
              </a:ext>
            </a:extLst>
          </p:cNvPr>
          <p:cNvSpPr txBox="1"/>
          <p:nvPr/>
        </p:nvSpPr>
        <p:spPr>
          <a:xfrm>
            <a:off x="480705" y="5564355"/>
            <a:ext cx="8437418" cy="954107"/>
          </a:xfrm>
          <a:prstGeom prst="rect">
            <a:avLst/>
          </a:prstGeom>
          <a:noFill/>
        </p:spPr>
        <p:txBody>
          <a:bodyPr wrap="square" rtlCol="0">
            <a:spAutoFit/>
          </a:bodyPr>
          <a:lstStyle/>
          <a:p>
            <a:pPr algn="ctr"/>
            <a:r>
              <a:rPr lang="fr-BE" sz="2800"/>
              <a:t>= obtenir à chaque fois de nouvelles matières premières de la nature</a:t>
            </a:r>
            <a:endParaRPr lang="nl-BE" sz="2800"/>
          </a:p>
        </p:txBody>
      </p:sp>
      <p:pic>
        <p:nvPicPr>
          <p:cNvPr id="3" name="Afbeelding 2" descr="Afbeelding met Graphics, Lettertype, logo, grafische vormgeving&#10;&#10;Automatisch gegenereerde beschrijving">
            <a:extLst>
              <a:ext uri="{FF2B5EF4-FFF2-40B4-BE49-F238E27FC236}">
                <a16:creationId xmlns:a16="http://schemas.microsoft.com/office/drawing/2014/main" id="{5F041648-9103-D40C-0B50-01C14E03D6A3}"/>
              </a:ext>
            </a:extLst>
          </p:cNvPr>
          <p:cNvPicPr>
            <a:picLocks noChangeAspect="1"/>
          </p:cNvPicPr>
          <p:nvPr/>
        </p:nvPicPr>
        <p:blipFill>
          <a:blip r:embed="rId3"/>
          <a:stretch>
            <a:fillRect/>
          </a:stretch>
        </p:blipFill>
        <p:spPr>
          <a:xfrm>
            <a:off x="7644484" y="5978828"/>
            <a:ext cx="1499515" cy="912355"/>
          </a:xfrm>
          <a:prstGeom prst="rect">
            <a:avLst/>
          </a:prstGeom>
        </p:spPr>
      </p:pic>
      <p:pic>
        <p:nvPicPr>
          <p:cNvPr id="5" name="Afbeelding 4" descr="Afbeelding met tekst, schermopname, Lettertype, diagram&#10;&#10;Automatisch gegenereerde beschrijving">
            <a:extLst>
              <a:ext uri="{FF2B5EF4-FFF2-40B4-BE49-F238E27FC236}">
                <a16:creationId xmlns:a16="http://schemas.microsoft.com/office/drawing/2014/main" id="{258EB3FC-1BCD-666D-2652-D9AB30BB0DA4}"/>
              </a:ext>
            </a:extLst>
          </p:cNvPr>
          <p:cNvPicPr>
            <a:picLocks noChangeAspect="1"/>
          </p:cNvPicPr>
          <p:nvPr/>
        </p:nvPicPr>
        <p:blipFill>
          <a:blip r:embed="rId4"/>
          <a:stretch>
            <a:fillRect/>
          </a:stretch>
        </p:blipFill>
        <p:spPr>
          <a:xfrm>
            <a:off x="1054152" y="1232163"/>
            <a:ext cx="7290522" cy="3547794"/>
          </a:xfrm>
          <a:prstGeom prst="rect">
            <a:avLst/>
          </a:prstGeom>
        </p:spPr>
      </p:pic>
    </p:spTree>
    <p:extLst>
      <p:ext uri="{BB962C8B-B14F-4D97-AF65-F5344CB8AC3E}">
        <p14:creationId xmlns:p14="http://schemas.microsoft.com/office/powerpoint/2010/main" val="1817833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895CE"/>
        </a:solidFill>
        <a:effectLst/>
      </p:bgPr>
    </p:bg>
    <p:spTree>
      <p:nvGrpSpPr>
        <p:cNvPr id="1" name=""/>
        <p:cNvGrpSpPr/>
        <p:nvPr/>
      </p:nvGrpSpPr>
      <p:grpSpPr>
        <a:xfrm>
          <a:off x="0" y="0"/>
          <a:ext cx="0" cy="0"/>
          <a:chOff x="0" y="0"/>
          <a:chExt cx="0" cy="0"/>
        </a:xfrm>
      </p:grpSpPr>
      <p:pic>
        <p:nvPicPr>
          <p:cNvPr id="3" name="Picture 2" descr="A person working on a car in a garage&#10;&#10;Description automatically generated">
            <a:extLst>
              <a:ext uri="{FF2B5EF4-FFF2-40B4-BE49-F238E27FC236}">
                <a16:creationId xmlns:a16="http://schemas.microsoft.com/office/drawing/2014/main" id="{BC3C01B2-2523-7667-2C80-41AB62C50C12}"/>
              </a:ext>
            </a:extLst>
          </p:cNvPr>
          <p:cNvPicPr>
            <a:picLocks noChangeAspect="1"/>
          </p:cNvPicPr>
          <p:nvPr/>
        </p:nvPicPr>
        <p:blipFill>
          <a:blip r:embed="rId3"/>
          <a:stretch>
            <a:fillRect/>
          </a:stretch>
        </p:blipFill>
        <p:spPr>
          <a:xfrm>
            <a:off x="0" y="-1675"/>
            <a:ext cx="9144000" cy="6870384"/>
          </a:xfrm>
          <a:prstGeom prst="rect">
            <a:avLst/>
          </a:prstGeom>
        </p:spPr>
      </p:pic>
      <p:sp>
        <p:nvSpPr>
          <p:cNvPr id="10" name="Sous-titre 2"/>
          <p:cNvSpPr txBox="1">
            <a:spLocks/>
          </p:cNvSpPr>
          <p:nvPr/>
        </p:nvSpPr>
        <p:spPr>
          <a:xfrm>
            <a:off x="894481" y="6494302"/>
            <a:ext cx="6311457" cy="22558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nl-NL" sz="900" b="1" dirty="0">
                <a:solidFill>
                  <a:srgbClr val="FFFFFF"/>
                </a:solidFill>
                <a:latin typeface="Calibri"/>
                <a:cs typeface="Calibri"/>
              </a:rPr>
              <a:t>GoodPlanet</a:t>
            </a:r>
            <a:r>
              <a:rPr lang="nl-NL" sz="900" b="1">
                <a:solidFill>
                  <a:srgbClr val="FFFFFF"/>
                </a:solidFill>
                <a:latin typeface="Calibri"/>
                <a:cs typeface="Calibri"/>
              </a:rPr>
              <a:t> Belgium </a:t>
            </a:r>
            <a:r>
              <a:rPr lang="nl-NL" sz="900">
                <a:solidFill>
                  <a:srgbClr val="FFFFFF"/>
                </a:solidFill>
                <a:latin typeface="Calibri"/>
                <a:cs typeface="Calibri"/>
              </a:rPr>
              <a:t> I  Edinburgstraat 26 </a:t>
            </a:r>
            <a:r>
              <a:rPr lang="nl-NL" sz="900" err="1">
                <a:solidFill>
                  <a:srgbClr val="FFFFFF"/>
                </a:solidFill>
                <a:latin typeface="Calibri"/>
                <a:cs typeface="Calibri"/>
              </a:rPr>
              <a:t>Rue</a:t>
            </a:r>
            <a:r>
              <a:rPr lang="nl-NL" sz="900">
                <a:solidFill>
                  <a:srgbClr val="FFFFFF"/>
                </a:solidFill>
                <a:latin typeface="Calibri"/>
                <a:cs typeface="Calibri"/>
              </a:rPr>
              <a:t> </a:t>
            </a:r>
            <a:r>
              <a:rPr lang="nl-NL" sz="900" err="1">
                <a:solidFill>
                  <a:srgbClr val="FFFFFF"/>
                </a:solidFill>
                <a:latin typeface="Calibri"/>
                <a:cs typeface="Calibri"/>
              </a:rPr>
              <a:t>d’Edimbourg</a:t>
            </a:r>
            <a:r>
              <a:rPr lang="nl-NL" sz="900">
                <a:solidFill>
                  <a:srgbClr val="FFFFFF"/>
                </a:solidFill>
                <a:latin typeface="Calibri"/>
                <a:cs typeface="Calibri"/>
              </a:rPr>
              <a:t>  </a:t>
            </a:r>
            <a:r>
              <a:rPr lang="nl-NL" sz="900" b="1">
                <a:solidFill>
                  <a:srgbClr val="FFFFFF"/>
                </a:solidFill>
                <a:latin typeface="Calibri"/>
                <a:cs typeface="Calibri"/>
              </a:rPr>
              <a:t> I  </a:t>
            </a:r>
            <a:r>
              <a:rPr lang="nl-NL" sz="900">
                <a:solidFill>
                  <a:srgbClr val="FFFFFF"/>
                </a:solidFill>
                <a:latin typeface="Calibri"/>
                <a:cs typeface="Calibri"/>
              </a:rPr>
              <a:t>Brussel 1050 Bruxelles </a:t>
            </a:r>
            <a:r>
              <a:rPr lang="nl-NL" sz="900" b="1">
                <a:solidFill>
                  <a:srgbClr val="FFFFFF"/>
                </a:solidFill>
                <a:latin typeface="Calibri"/>
                <a:cs typeface="Calibri"/>
              </a:rPr>
              <a:t> I  </a:t>
            </a:r>
            <a:r>
              <a:rPr lang="nl-NL" sz="900">
                <a:solidFill>
                  <a:srgbClr val="FFFFFF"/>
                </a:solidFill>
                <a:latin typeface="Calibri"/>
                <a:cs typeface="Calibri"/>
              </a:rPr>
              <a:t>T +32 (0)2 893 08 08 </a:t>
            </a:r>
            <a:r>
              <a:rPr lang="nl-NL" sz="900" b="1">
                <a:solidFill>
                  <a:srgbClr val="FFFFFF"/>
                </a:solidFill>
                <a:latin typeface="Calibri"/>
                <a:cs typeface="Calibri"/>
              </a:rPr>
              <a:t> I  </a:t>
            </a:r>
            <a:r>
              <a:rPr lang="nl-NL" sz="900" err="1">
                <a:solidFill>
                  <a:srgbClr val="FFFFFF"/>
                </a:solidFill>
                <a:latin typeface="Calibri"/>
                <a:cs typeface="Calibri"/>
              </a:rPr>
              <a:t>www.goodplanet.be</a:t>
            </a:r>
            <a:endParaRPr lang="fr-BE" sz="900">
              <a:solidFill>
                <a:srgbClr val="FFFFFF"/>
              </a:solidFill>
              <a:latin typeface="Calibri"/>
              <a:cs typeface="Calibri"/>
            </a:endParaRPr>
          </a:p>
        </p:txBody>
      </p:sp>
      <p:cxnSp>
        <p:nvCxnSpPr>
          <p:cNvPr id="11" name="Connecteur droit 10"/>
          <p:cNvCxnSpPr/>
          <p:nvPr/>
        </p:nvCxnSpPr>
        <p:spPr>
          <a:xfrm flipV="1">
            <a:off x="609600" y="6572250"/>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 name="Connecteur droit 11"/>
          <p:cNvCxnSpPr/>
          <p:nvPr/>
        </p:nvCxnSpPr>
        <p:spPr>
          <a:xfrm flipV="1">
            <a:off x="7604912" y="6579195"/>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ekstvak 1">
            <a:extLst>
              <a:ext uri="{FF2B5EF4-FFF2-40B4-BE49-F238E27FC236}">
                <a16:creationId xmlns:a16="http://schemas.microsoft.com/office/drawing/2014/main" id="{4A656ED4-CD40-4E2F-B0DD-EED326181E1B}"/>
              </a:ext>
            </a:extLst>
          </p:cNvPr>
          <p:cNvSpPr txBox="1"/>
          <p:nvPr/>
        </p:nvSpPr>
        <p:spPr>
          <a:xfrm>
            <a:off x="276622" y="4874794"/>
            <a:ext cx="4142010" cy="1569660"/>
          </a:xfrm>
          <a:prstGeom prst="rect">
            <a:avLst/>
          </a:prstGeom>
          <a:noFill/>
        </p:spPr>
        <p:txBody>
          <a:bodyPr wrap="square" lIns="91440" tIns="45720" rIns="91440" bIns="45720" rtlCol="0" anchor="t">
            <a:spAutoFit/>
          </a:bodyPr>
          <a:lstStyle/>
          <a:p>
            <a:r>
              <a:rPr lang="fr-BE" sz="4800">
                <a:solidFill>
                  <a:schemeClr val="bg1"/>
                </a:solidFill>
              </a:rPr>
              <a:t>Que faire de l'huile usagée ?</a:t>
            </a:r>
            <a:endParaRPr lang="nl-BE" sz="4800">
              <a:solidFill>
                <a:schemeClr val="bg1"/>
              </a:solidFill>
              <a:ea typeface="Calibri"/>
              <a:cs typeface="Calibri"/>
            </a:endParaRPr>
          </a:p>
        </p:txBody>
      </p:sp>
      <p:pic>
        <p:nvPicPr>
          <p:cNvPr id="4" name="Afbeelding 3" descr="Afbeelding met Lettertype, Graphics, logo, tekst&#10;&#10;Automatisch gegenereerde beschrijving">
            <a:extLst>
              <a:ext uri="{FF2B5EF4-FFF2-40B4-BE49-F238E27FC236}">
                <a16:creationId xmlns:a16="http://schemas.microsoft.com/office/drawing/2014/main" id="{5E6EC0E2-72F6-7D80-5FED-BE40066AA039}"/>
              </a:ext>
            </a:extLst>
          </p:cNvPr>
          <p:cNvPicPr>
            <a:picLocks noChangeAspect="1"/>
          </p:cNvPicPr>
          <p:nvPr/>
        </p:nvPicPr>
        <p:blipFill>
          <a:blip r:embed="rId4"/>
          <a:stretch>
            <a:fillRect/>
          </a:stretch>
        </p:blipFill>
        <p:spPr>
          <a:xfrm>
            <a:off x="7653296" y="5958348"/>
            <a:ext cx="1490703" cy="906994"/>
          </a:xfrm>
          <a:prstGeom prst="rect">
            <a:avLst/>
          </a:prstGeom>
        </p:spPr>
      </p:pic>
    </p:spTree>
    <p:extLst>
      <p:ext uri="{BB962C8B-B14F-4D97-AF65-F5344CB8AC3E}">
        <p14:creationId xmlns:p14="http://schemas.microsoft.com/office/powerpoint/2010/main" val="41187454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E8880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2" name="Tekstvak 1"/>
          <p:cNvSpPr txBox="1"/>
          <p:nvPr/>
        </p:nvSpPr>
        <p:spPr>
          <a:xfrm>
            <a:off x="332509" y="508888"/>
            <a:ext cx="8437418" cy="7232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4100" b="0" i="0" u="none" strike="noStrike" kern="1200" cap="none" spc="0" normalizeH="0" baseline="0" noProof="0" err="1">
                <a:ln>
                  <a:noFill/>
                </a:ln>
                <a:solidFill>
                  <a:srgbClr val="E8880A"/>
                </a:solidFill>
                <a:effectLst/>
                <a:uLnTx/>
                <a:uFillTx/>
                <a:latin typeface="Calibri"/>
                <a:ea typeface="+mn-ea"/>
                <a:cs typeface="+mn-cs"/>
                <a:sym typeface="Wingdings" panose="05000000000000000000" pitchFamily="2" charset="2"/>
              </a:rPr>
              <a:t>Mauvaise</a:t>
            </a:r>
            <a:r>
              <a:rPr kumimoji="0" lang="nl-BE" sz="4100" b="0" i="0" u="none" strike="noStrike" kern="1200" cap="none" spc="0" normalizeH="0" baseline="0" noProof="0">
                <a:ln>
                  <a:noFill/>
                </a:ln>
                <a:solidFill>
                  <a:srgbClr val="E8880A"/>
                </a:solidFill>
                <a:effectLst/>
                <a:uLnTx/>
                <a:uFillTx/>
                <a:latin typeface="Calibri"/>
                <a:ea typeface="+mn-ea"/>
                <a:cs typeface="+mn-cs"/>
                <a:sym typeface="Wingdings" panose="05000000000000000000" pitchFamily="2" charset="2"/>
              </a:rPr>
              <a:t> </a:t>
            </a:r>
            <a:r>
              <a:rPr kumimoji="0" lang="nl-BE" sz="4100" b="0" i="0" u="none" strike="noStrike" kern="1200" cap="none" spc="0" normalizeH="0" baseline="0" noProof="0" err="1">
                <a:ln>
                  <a:noFill/>
                </a:ln>
                <a:solidFill>
                  <a:srgbClr val="E8880A"/>
                </a:solidFill>
                <a:effectLst/>
                <a:uLnTx/>
                <a:uFillTx/>
                <a:latin typeface="Calibri"/>
                <a:ea typeface="+mn-ea"/>
                <a:cs typeface="+mn-cs"/>
                <a:sym typeface="Wingdings" panose="05000000000000000000" pitchFamily="2" charset="2"/>
              </a:rPr>
              <a:t>gestion</a:t>
            </a:r>
            <a:r>
              <a:rPr kumimoji="0" lang="nl-BE" sz="4100" b="0" i="0" u="none" strike="noStrike" kern="1200" cap="none" spc="0" normalizeH="0" baseline="0" noProof="0">
                <a:ln>
                  <a:noFill/>
                </a:ln>
                <a:solidFill>
                  <a:srgbClr val="E8880A"/>
                </a:solidFill>
                <a:effectLst/>
                <a:uLnTx/>
                <a:uFillTx/>
                <a:latin typeface="Calibri"/>
                <a:ea typeface="+mn-ea"/>
                <a:cs typeface="+mn-cs"/>
                <a:sym typeface="Wingdings" panose="05000000000000000000" pitchFamily="2" charset="2"/>
              </a:rPr>
              <a:t>  économie linéaire</a:t>
            </a:r>
            <a:endParaRPr kumimoji="0" lang="nl-BE" sz="4100" b="0" i="0" u="none" strike="noStrike" kern="1200" cap="none" spc="0" normalizeH="0" baseline="0" noProof="0">
              <a:ln>
                <a:noFill/>
              </a:ln>
              <a:solidFill>
                <a:srgbClr val="E8880A"/>
              </a:solidFill>
              <a:effectLst/>
              <a:uLnTx/>
              <a:uFillTx/>
              <a:latin typeface="Calibri"/>
              <a:ea typeface="+mn-ea"/>
              <a:cs typeface="+mn-cs"/>
            </a:endParaRPr>
          </a:p>
        </p:txBody>
      </p:sp>
      <p:sp>
        <p:nvSpPr>
          <p:cNvPr id="17" name="Titel 16">
            <a:extLst>
              <a:ext uri="{FF2B5EF4-FFF2-40B4-BE49-F238E27FC236}">
                <a16:creationId xmlns:a16="http://schemas.microsoft.com/office/drawing/2014/main" id="{DECD9C54-FE5E-4076-AD6A-E7837AE8E0F4}"/>
              </a:ext>
            </a:extLst>
          </p:cNvPr>
          <p:cNvSpPr>
            <a:spLocks noGrp="1"/>
          </p:cNvSpPr>
          <p:nvPr>
            <p:ph type="title"/>
          </p:nvPr>
        </p:nvSpPr>
        <p:spPr>
          <a:xfrm>
            <a:off x="457200" y="3180100"/>
            <a:ext cx="8229600" cy="523220"/>
          </a:xfrm>
        </p:spPr>
        <p:txBody>
          <a:bodyPr>
            <a:normAutofit fontScale="90000"/>
          </a:bodyPr>
          <a:lstStyle/>
          <a:p>
            <a:r>
              <a:rPr lang="nl-BE"/>
              <a:t>PROBLÈMES</a:t>
            </a:r>
          </a:p>
        </p:txBody>
      </p:sp>
      <p:sp>
        <p:nvSpPr>
          <p:cNvPr id="18" name="Tijdelijke aanduiding voor inhoud 17">
            <a:extLst>
              <a:ext uri="{FF2B5EF4-FFF2-40B4-BE49-F238E27FC236}">
                <a16:creationId xmlns:a16="http://schemas.microsoft.com/office/drawing/2014/main" id="{E25BB5F9-6F86-47C3-8973-F9841F748A4C}"/>
              </a:ext>
            </a:extLst>
          </p:cNvPr>
          <p:cNvSpPr>
            <a:spLocks noGrp="1"/>
          </p:cNvSpPr>
          <p:nvPr>
            <p:ph sz="half" idx="1"/>
          </p:nvPr>
        </p:nvSpPr>
        <p:spPr>
          <a:xfrm>
            <a:off x="480705" y="4146312"/>
            <a:ext cx="3616511" cy="2412750"/>
          </a:xfrm>
          <a:ln>
            <a:solidFill>
              <a:srgbClr val="E8880A"/>
            </a:solidFill>
          </a:ln>
        </p:spPr>
        <p:txBody>
          <a:bodyPr anchor="ctr">
            <a:normAutofit lnSpcReduction="10000"/>
          </a:bodyPr>
          <a:lstStyle/>
          <a:p>
            <a:pPr marL="0" indent="0" algn="ctr">
              <a:buNone/>
            </a:pPr>
            <a:r>
              <a:rPr lang="fr-BE" sz="2400" dirty="0"/>
              <a:t>les matières premières (par exemple le pétrole) s'épuisent</a:t>
            </a:r>
            <a:endParaRPr lang="nl-BE" sz="2400" dirty="0"/>
          </a:p>
        </p:txBody>
      </p:sp>
      <p:sp>
        <p:nvSpPr>
          <p:cNvPr id="19" name="Tijdelijke aanduiding voor inhoud 18">
            <a:extLst>
              <a:ext uri="{FF2B5EF4-FFF2-40B4-BE49-F238E27FC236}">
                <a16:creationId xmlns:a16="http://schemas.microsoft.com/office/drawing/2014/main" id="{008754AD-DCFB-451E-9377-B431451B4A4B}"/>
              </a:ext>
            </a:extLst>
          </p:cNvPr>
          <p:cNvSpPr>
            <a:spLocks noGrp="1"/>
          </p:cNvSpPr>
          <p:nvPr>
            <p:ph sz="half" idx="2"/>
          </p:nvPr>
        </p:nvSpPr>
        <p:spPr>
          <a:xfrm>
            <a:off x="4336474" y="4145246"/>
            <a:ext cx="4326822" cy="2413816"/>
          </a:xfrm>
          <a:ln>
            <a:solidFill>
              <a:srgbClr val="E8880A"/>
            </a:solidFill>
          </a:ln>
        </p:spPr>
        <p:txBody>
          <a:bodyPr>
            <a:normAutofit lnSpcReduction="10000"/>
          </a:bodyPr>
          <a:lstStyle/>
          <a:p>
            <a:pPr marL="0" indent="0" algn="ctr">
              <a:buNone/>
            </a:pPr>
            <a:r>
              <a:rPr lang="nl-BE" sz="2400"/>
              <a:t>la </a:t>
            </a:r>
            <a:r>
              <a:rPr lang="nl-BE" sz="2400" err="1"/>
              <a:t>montagne</a:t>
            </a:r>
            <a:r>
              <a:rPr lang="nl-BE" sz="2400"/>
              <a:t> de </a:t>
            </a:r>
            <a:r>
              <a:rPr lang="nl-BE" sz="2400" err="1"/>
              <a:t>déchets</a:t>
            </a:r>
            <a:r>
              <a:rPr lang="nl-BE" sz="2400"/>
              <a:t> </a:t>
            </a:r>
            <a:r>
              <a:rPr lang="nl-BE" sz="2400" err="1"/>
              <a:t>s’agrandit</a:t>
            </a:r>
            <a:endParaRPr lang="nl-BE" sz="2400"/>
          </a:p>
          <a:p>
            <a:endParaRPr lang="nl-BE" sz="2400"/>
          </a:p>
          <a:p>
            <a:pPr marL="0" indent="0" algn="ctr">
              <a:buNone/>
            </a:pPr>
            <a:r>
              <a:rPr lang="nl-BE" sz="2400"/>
              <a:t>plus de </a:t>
            </a:r>
            <a:r>
              <a:rPr lang="nl-BE" sz="2400" err="1"/>
              <a:t>déchets</a:t>
            </a:r>
            <a:endParaRPr lang="nl-BE" sz="2400"/>
          </a:p>
          <a:p>
            <a:pPr algn="ctr">
              <a:buFont typeface="Wingdings" panose="05000000000000000000" pitchFamily="2" charset="2"/>
              <a:buChar char="à"/>
            </a:pPr>
            <a:r>
              <a:rPr lang="nl-BE" sz="2400" err="1">
                <a:sym typeface="Wingdings" panose="05000000000000000000" pitchFamily="2" charset="2"/>
              </a:rPr>
              <a:t>combustion</a:t>
            </a:r>
            <a:r>
              <a:rPr lang="nl-BE" sz="2400">
                <a:sym typeface="Wingdings" panose="05000000000000000000" pitchFamily="2" charset="2"/>
              </a:rPr>
              <a:t> des </a:t>
            </a:r>
            <a:r>
              <a:rPr lang="nl-BE" sz="2400" err="1">
                <a:sym typeface="Wingdings" panose="05000000000000000000" pitchFamily="2" charset="2"/>
              </a:rPr>
              <a:t>déchets</a:t>
            </a:r>
            <a:r>
              <a:rPr lang="nl-BE" sz="2400">
                <a:sym typeface="Wingdings" panose="05000000000000000000" pitchFamily="2" charset="2"/>
              </a:rPr>
              <a:t> </a:t>
            </a:r>
            <a:r>
              <a:rPr lang="nl-BE" sz="2400">
                <a:sym typeface="Symbol" panose="05050102010706020507" pitchFamily="18" charset="2"/>
              </a:rPr>
              <a:t> </a:t>
            </a:r>
          </a:p>
          <a:p>
            <a:pPr algn="ctr">
              <a:buFont typeface="Wingdings" panose="05000000000000000000" pitchFamily="2" charset="2"/>
              <a:buChar char="à"/>
            </a:pPr>
            <a:r>
              <a:rPr lang="nl-BE" sz="2400" err="1">
                <a:sym typeface="Wingdings" panose="05000000000000000000" pitchFamily="2" charset="2"/>
              </a:rPr>
              <a:t>pollution</a:t>
            </a:r>
            <a:r>
              <a:rPr lang="nl-BE" sz="2400">
                <a:sym typeface="Wingdings" panose="05000000000000000000" pitchFamily="2" charset="2"/>
              </a:rPr>
              <a:t> de </a:t>
            </a:r>
            <a:r>
              <a:rPr lang="nl-BE" sz="2400" err="1">
                <a:sym typeface="Wingdings" panose="05000000000000000000" pitchFamily="2" charset="2"/>
              </a:rPr>
              <a:t>l’air</a:t>
            </a:r>
            <a:r>
              <a:rPr lang="nl-BE" sz="2400">
                <a:sym typeface="Wingdings" panose="05000000000000000000" pitchFamily="2" charset="2"/>
              </a:rPr>
              <a:t> + CO</a:t>
            </a:r>
            <a:r>
              <a:rPr lang="nl-BE" sz="1800">
                <a:sym typeface="Wingdings" panose="05000000000000000000" pitchFamily="2" charset="2"/>
              </a:rPr>
              <a:t>2</a:t>
            </a:r>
            <a:r>
              <a:rPr lang="nl-BE" sz="2400">
                <a:sym typeface="Wingdings" panose="05000000000000000000" pitchFamily="2" charset="2"/>
              </a:rPr>
              <a:t>  </a:t>
            </a:r>
            <a:r>
              <a:rPr lang="nl-BE" sz="2400">
                <a:sym typeface="Symbol" panose="05050102010706020507" pitchFamily="18" charset="2"/>
              </a:rPr>
              <a:t></a:t>
            </a:r>
            <a:endParaRPr lang="nl-BE" sz="2400"/>
          </a:p>
        </p:txBody>
      </p:sp>
      <p:sp>
        <p:nvSpPr>
          <p:cNvPr id="20" name="Pijl: omlaag 19">
            <a:extLst>
              <a:ext uri="{FF2B5EF4-FFF2-40B4-BE49-F238E27FC236}">
                <a16:creationId xmlns:a16="http://schemas.microsoft.com/office/drawing/2014/main" id="{E34EF55F-A40E-43EC-AC89-613C1D6DA43A}"/>
              </a:ext>
            </a:extLst>
          </p:cNvPr>
          <p:cNvSpPr/>
          <p:nvPr/>
        </p:nvSpPr>
        <p:spPr>
          <a:xfrm rot="19818888">
            <a:off x="1661160" y="2826608"/>
            <a:ext cx="457200" cy="993302"/>
          </a:xfrm>
          <a:prstGeom prst="downArrow">
            <a:avLst/>
          </a:prstGeom>
          <a:solidFill>
            <a:srgbClr val="E8880A"/>
          </a:solidFill>
          <a:ln>
            <a:solidFill>
              <a:srgbClr val="E8880A"/>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nl-BE"/>
          </a:p>
        </p:txBody>
      </p:sp>
      <p:sp>
        <p:nvSpPr>
          <p:cNvPr id="24" name="Pijl: omlaag 23">
            <a:extLst>
              <a:ext uri="{FF2B5EF4-FFF2-40B4-BE49-F238E27FC236}">
                <a16:creationId xmlns:a16="http://schemas.microsoft.com/office/drawing/2014/main" id="{1CD39417-7DC1-47A8-833F-6052CAA0479E}"/>
              </a:ext>
            </a:extLst>
          </p:cNvPr>
          <p:cNvSpPr/>
          <p:nvPr/>
        </p:nvSpPr>
        <p:spPr>
          <a:xfrm rot="1670928">
            <a:off x="6951635" y="2882018"/>
            <a:ext cx="457200" cy="952836"/>
          </a:xfrm>
          <a:prstGeom prst="downArrow">
            <a:avLst/>
          </a:prstGeom>
          <a:solidFill>
            <a:srgbClr val="E8880A"/>
          </a:solidFill>
          <a:ln>
            <a:solidFill>
              <a:srgbClr val="E8880A"/>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nl-BE"/>
          </a:p>
        </p:txBody>
      </p:sp>
      <p:pic>
        <p:nvPicPr>
          <p:cNvPr id="5" name="Afbeelding 4" descr="Afbeelding met Graphics, Lettertype, logo, symbool&#10;&#10;Automatisch gegenereerde beschrijving">
            <a:extLst>
              <a:ext uri="{FF2B5EF4-FFF2-40B4-BE49-F238E27FC236}">
                <a16:creationId xmlns:a16="http://schemas.microsoft.com/office/drawing/2014/main" id="{9613DD67-1BC8-3552-65BF-FCAAAAD6631E}"/>
              </a:ext>
            </a:extLst>
          </p:cNvPr>
          <p:cNvPicPr>
            <a:picLocks noChangeAspect="1"/>
          </p:cNvPicPr>
          <p:nvPr/>
        </p:nvPicPr>
        <p:blipFill>
          <a:blip r:embed="rId3"/>
          <a:srcRect t="15532" b="18245"/>
          <a:stretch/>
        </p:blipFill>
        <p:spPr>
          <a:xfrm>
            <a:off x="480705" y="1386985"/>
            <a:ext cx="8326271" cy="1625778"/>
          </a:xfrm>
          <a:prstGeom prst="rect">
            <a:avLst/>
          </a:prstGeom>
        </p:spPr>
      </p:pic>
    </p:spTree>
    <p:extLst>
      <p:ext uri="{BB962C8B-B14F-4D97-AF65-F5344CB8AC3E}">
        <p14:creationId xmlns:p14="http://schemas.microsoft.com/office/powerpoint/2010/main" val="10063377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E8880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pic>
        <p:nvPicPr>
          <p:cNvPr id="4" name="Afbeelding 3" descr="Afbeelding met kaart&#10;&#10;Automatisch gegenereerde beschrijving">
            <a:extLst>
              <a:ext uri="{FF2B5EF4-FFF2-40B4-BE49-F238E27FC236}">
                <a16:creationId xmlns:a16="http://schemas.microsoft.com/office/drawing/2014/main" id="{44911053-160C-4ABE-88F9-D54DE3E17062}"/>
              </a:ext>
            </a:extLst>
          </p:cNvPr>
          <p:cNvPicPr>
            <a:picLocks noChangeAspect="1"/>
          </p:cNvPicPr>
          <p:nvPr/>
        </p:nvPicPr>
        <p:blipFill rotWithShape="1">
          <a:blip r:embed="rId3"/>
          <a:srcRect l="19092" t="8457" r="17274" b="2921"/>
          <a:stretch/>
        </p:blipFill>
        <p:spPr>
          <a:xfrm>
            <a:off x="311727" y="1690127"/>
            <a:ext cx="8478982" cy="5167873"/>
          </a:xfrm>
          <a:prstGeom prst="rect">
            <a:avLst/>
          </a:prstGeom>
        </p:spPr>
      </p:pic>
      <p:sp>
        <p:nvSpPr>
          <p:cNvPr id="8" name="Tekstvak 7"/>
          <p:cNvSpPr txBox="1"/>
          <p:nvPr/>
        </p:nvSpPr>
        <p:spPr>
          <a:xfrm>
            <a:off x="5915517" y="6149057"/>
            <a:ext cx="3112477" cy="400110"/>
          </a:xfrm>
          <a:prstGeom prst="rect">
            <a:avLst/>
          </a:prstGeom>
          <a:noFill/>
        </p:spPr>
        <p:txBody>
          <a:bodyPr wrap="square" lIns="91440" tIns="45720" rIns="91440" bIns="45720" rtlCol="0" anchor="t">
            <a:spAutoFit/>
          </a:bodyPr>
          <a:lstStyle/>
          <a:p>
            <a:pPr algn="ctr"/>
            <a:r>
              <a:rPr lang="nl-BE" sz="2000" err="1"/>
              <a:t>Unité</a:t>
            </a:r>
            <a:r>
              <a:rPr lang="nl-BE" sz="2000"/>
              <a:t> = </a:t>
            </a:r>
            <a:r>
              <a:rPr lang="nl-BE" sz="2000" err="1"/>
              <a:t>milliard</a:t>
            </a:r>
            <a:r>
              <a:rPr lang="nl-BE" sz="2000"/>
              <a:t> de </a:t>
            </a:r>
            <a:r>
              <a:rPr lang="nl-BE" sz="2000" err="1"/>
              <a:t>barils</a:t>
            </a:r>
            <a:endParaRPr lang="nl-BE" sz="2000"/>
          </a:p>
        </p:txBody>
      </p:sp>
      <p:sp>
        <p:nvSpPr>
          <p:cNvPr id="2" name="Tekstvak 1"/>
          <p:cNvSpPr txBox="1"/>
          <p:nvPr/>
        </p:nvSpPr>
        <p:spPr>
          <a:xfrm>
            <a:off x="332509" y="508888"/>
            <a:ext cx="8437418" cy="1384995"/>
          </a:xfrm>
          <a:prstGeom prst="rect">
            <a:avLst/>
          </a:prstGeom>
          <a:noFill/>
        </p:spPr>
        <p:txBody>
          <a:bodyPr wrap="square" rtlCol="0">
            <a:spAutoFit/>
          </a:bodyPr>
          <a:lstStyle/>
          <a:p>
            <a:pPr algn="ctr"/>
            <a:r>
              <a:rPr lang="fr-BE" sz="2800"/>
              <a:t>Pétrole = matière première pour les huiles lubrifiantes (donc aussi les huiles usagées).</a:t>
            </a:r>
          </a:p>
          <a:p>
            <a:pPr algn="ctr"/>
            <a:r>
              <a:rPr lang="fr-BE" sz="2800"/>
              <a:t>Combien de pétrole reste-t-il dans le monde ?</a:t>
            </a:r>
            <a:endParaRPr lang="nl-BE" sz="2800"/>
          </a:p>
        </p:txBody>
      </p:sp>
    </p:spTree>
    <p:extLst>
      <p:ext uri="{BB962C8B-B14F-4D97-AF65-F5344CB8AC3E}">
        <p14:creationId xmlns:p14="http://schemas.microsoft.com/office/powerpoint/2010/main" val="32145229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E8880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2" name="Tekstvak 1"/>
          <p:cNvSpPr txBox="1"/>
          <p:nvPr/>
        </p:nvSpPr>
        <p:spPr>
          <a:xfrm>
            <a:off x="332509" y="508888"/>
            <a:ext cx="8437418" cy="7232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4100" b="0" i="0" u="none" strike="noStrike" kern="1200" cap="none" spc="0" normalizeH="0" baseline="0" noProof="0" err="1">
                <a:ln>
                  <a:noFill/>
                </a:ln>
                <a:solidFill>
                  <a:srgbClr val="E8880A"/>
                </a:solidFill>
                <a:effectLst/>
                <a:uLnTx/>
                <a:uFillTx/>
                <a:latin typeface="Calibri"/>
                <a:ea typeface="+mn-ea"/>
                <a:cs typeface="+mn-cs"/>
                <a:sym typeface="Wingdings" panose="05000000000000000000" pitchFamily="2" charset="2"/>
              </a:rPr>
              <a:t>Mauvaise</a:t>
            </a:r>
            <a:r>
              <a:rPr kumimoji="0" lang="nl-BE" sz="4100" b="0" i="0" u="none" strike="noStrike" kern="1200" cap="none" spc="0" normalizeH="0" baseline="0" noProof="0">
                <a:ln>
                  <a:noFill/>
                </a:ln>
                <a:solidFill>
                  <a:srgbClr val="E8880A"/>
                </a:solidFill>
                <a:effectLst/>
                <a:uLnTx/>
                <a:uFillTx/>
                <a:latin typeface="Calibri"/>
                <a:ea typeface="+mn-ea"/>
                <a:cs typeface="+mn-cs"/>
                <a:sym typeface="Wingdings" panose="05000000000000000000" pitchFamily="2" charset="2"/>
              </a:rPr>
              <a:t> </a:t>
            </a:r>
            <a:r>
              <a:rPr kumimoji="0" lang="nl-BE" sz="4100" b="0" i="0" u="none" strike="noStrike" kern="1200" cap="none" spc="0" normalizeH="0" baseline="0" noProof="0" err="1">
                <a:ln>
                  <a:noFill/>
                </a:ln>
                <a:solidFill>
                  <a:srgbClr val="E8880A"/>
                </a:solidFill>
                <a:effectLst/>
                <a:uLnTx/>
                <a:uFillTx/>
                <a:latin typeface="Calibri"/>
                <a:ea typeface="+mn-ea"/>
                <a:cs typeface="+mn-cs"/>
                <a:sym typeface="Wingdings" panose="05000000000000000000" pitchFamily="2" charset="2"/>
              </a:rPr>
              <a:t>gestion</a:t>
            </a:r>
            <a:r>
              <a:rPr kumimoji="0" lang="nl-BE" sz="4100" b="0" i="0" u="none" strike="noStrike" kern="1200" cap="none" spc="0" normalizeH="0" baseline="0" noProof="0">
                <a:ln>
                  <a:noFill/>
                </a:ln>
                <a:solidFill>
                  <a:srgbClr val="E8880A"/>
                </a:solidFill>
                <a:effectLst/>
                <a:uLnTx/>
                <a:uFillTx/>
                <a:latin typeface="Calibri"/>
                <a:ea typeface="+mn-ea"/>
                <a:cs typeface="+mn-cs"/>
                <a:sym typeface="Wingdings" panose="05000000000000000000" pitchFamily="2" charset="2"/>
              </a:rPr>
              <a:t>  économie linéaire</a:t>
            </a:r>
            <a:endParaRPr kumimoji="0" lang="nl-BE" sz="4100" b="0" i="0" u="none" strike="noStrike" kern="1200" cap="none" spc="0" normalizeH="0" baseline="0" noProof="0">
              <a:ln>
                <a:noFill/>
              </a:ln>
              <a:solidFill>
                <a:srgbClr val="E8880A"/>
              </a:solidFill>
              <a:effectLst/>
              <a:uLnTx/>
              <a:uFillTx/>
              <a:latin typeface="Calibri"/>
              <a:ea typeface="+mn-ea"/>
              <a:cs typeface="+mn-cs"/>
            </a:endParaRPr>
          </a:p>
        </p:txBody>
      </p:sp>
      <p:sp>
        <p:nvSpPr>
          <p:cNvPr id="17" name="Titel 16">
            <a:extLst>
              <a:ext uri="{FF2B5EF4-FFF2-40B4-BE49-F238E27FC236}">
                <a16:creationId xmlns:a16="http://schemas.microsoft.com/office/drawing/2014/main" id="{DECD9C54-FE5E-4076-AD6A-E7837AE8E0F4}"/>
              </a:ext>
            </a:extLst>
          </p:cNvPr>
          <p:cNvSpPr>
            <a:spLocks noGrp="1"/>
          </p:cNvSpPr>
          <p:nvPr>
            <p:ph type="title"/>
          </p:nvPr>
        </p:nvSpPr>
        <p:spPr>
          <a:xfrm>
            <a:off x="457200" y="3180100"/>
            <a:ext cx="8229600" cy="523220"/>
          </a:xfrm>
        </p:spPr>
        <p:txBody>
          <a:bodyPr>
            <a:normAutofit fontScale="90000"/>
          </a:bodyPr>
          <a:lstStyle/>
          <a:p>
            <a:r>
              <a:rPr lang="nl-BE"/>
              <a:t>PROBLÈMES</a:t>
            </a:r>
          </a:p>
        </p:txBody>
      </p:sp>
      <p:sp>
        <p:nvSpPr>
          <p:cNvPr id="18" name="Tijdelijke aanduiding voor inhoud 17">
            <a:extLst>
              <a:ext uri="{FF2B5EF4-FFF2-40B4-BE49-F238E27FC236}">
                <a16:creationId xmlns:a16="http://schemas.microsoft.com/office/drawing/2014/main" id="{E25BB5F9-6F86-47C3-8973-F9841F748A4C}"/>
              </a:ext>
            </a:extLst>
          </p:cNvPr>
          <p:cNvSpPr>
            <a:spLocks noGrp="1"/>
          </p:cNvSpPr>
          <p:nvPr>
            <p:ph sz="half" idx="1"/>
          </p:nvPr>
        </p:nvSpPr>
        <p:spPr>
          <a:xfrm>
            <a:off x="480705" y="4146312"/>
            <a:ext cx="4269982" cy="2412750"/>
          </a:xfrm>
          <a:ln>
            <a:solidFill>
              <a:srgbClr val="E8880A"/>
            </a:solidFill>
          </a:ln>
        </p:spPr>
        <p:txBody>
          <a:bodyPr>
            <a:normAutofit fontScale="85000" lnSpcReduction="10000"/>
          </a:bodyPr>
          <a:lstStyle/>
          <a:p>
            <a:pPr marL="0" indent="0" algn="ctr">
              <a:buNone/>
            </a:pPr>
            <a:r>
              <a:rPr lang="fr-BE" sz="2400"/>
              <a:t>les matières premières (par exemple le pétrole) s'épuisent</a:t>
            </a:r>
            <a:endParaRPr lang="nl-BE" sz="2400"/>
          </a:p>
          <a:p>
            <a:pPr marL="0" indent="0" algn="ctr">
              <a:buNone/>
            </a:pPr>
            <a:endParaRPr lang="nl-BE" sz="2400"/>
          </a:p>
          <a:p>
            <a:pPr marL="0" indent="0" algn="ctr">
              <a:buNone/>
            </a:pPr>
            <a:r>
              <a:rPr lang="nl-BE" sz="2400"/>
              <a:t>plus </a:t>
            </a:r>
            <a:r>
              <a:rPr lang="nl-BE" sz="2400" err="1"/>
              <a:t>d’exploitation</a:t>
            </a:r>
            <a:r>
              <a:rPr lang="nl-BE" sz="2400"/>
              <a:t> </a:t>
            </a:r>
            <a:r>
              <a:rPr lang="nl-BE" sz="2400" err="1"/>
              <a:t>minière</a:t>
            </a:r>
            <a:r>
              <a:rPr lang="nl-BE" sz="2400"/>
              <a:t> </a:t>
            </a:r>
            <a:r>
              <a:rPr lang="nl-BE" sz="2400">
                <a:sym typeface="Wingdings" panose="05000000000000000000" pitchFamily="2" charset="2"/>
              </a:rPr>
              <a:t> CO</a:t>
            </a:r>
            <a:r>
              <a:rPr lang="nl-BE" sz="1800">
                <a:sym typeface="Wingdings" panose="05000000000000000000" pitchFamily="2" charset="2"/>
              </a:rPr>
              <a:t>2</a:t>
            </a:r>
            <a:r>
              <a:rPr lang="nl-BE" sz="2400">
                <a:sym typeface="Wingdings" panose="05000000000000000000" pitchFamily="2" charset="2"/>
              </a:rPr>
              <a:t>  </a:t>
            </a:r>
            <a:r>
              <a:rPr lang="nl-BE" sz="2400">
                <a:sym typeface="Symbol" panose="05050102010706020507" pitchFamily="18" charset="2"/>
              </a:rPr>
              <a:t></a:t>
            </a:r>
          </a:p>
          <a:p>
            <a:pPr marL="0" indent="0" algn="ctr">
              <a:buNone/>
            </a:pPr>
            <a:endParaRPr lang="nl-BE" sz="2400"/>
          </a:p>
          <a:p>
            <a:pPr marL="0" indent="0" algn="ctr">
              <a:buNone/>
            </a:pPr>
            <a:r>
              <a:rPr lang="nl-BE" sz="2400">
                <a:sym typeface="Wingdings" panose="05000000000000000000" pitchFamily="2" charset="2"/>
              </a:rPr>
              <a:t>plus </a:t>
            </a:r>
            <a:r>
              <a:rPr lang="nl-BE" sz="2400" err="1">
                <a:sym typeface="Wingdings" panose="05000000000000000000" pitchFamily="2" charset="2"/>
              </a:rPr>
              <a:t>d’exploitation</a:t>
            </a:r>
            <a:r>
              <a:rPr lang="nl-BE" sz="2400">
                <a:sym typeface="Wingdings" panose="05000000000000000000" pitchFamily="2" charset="2"/>
              </a:rPr>
              <a:t> </a:t>
            </a:r>
            <a:r>
              <a:rPr lang="nl-BE" sz="2400" err="1">
                <a:sym typeface="Wingdings" panose="05000000000000000000" pitchFamily="2" charset="2"/>
              </a:rPr>
              <a:t>minière</a:t>
            </a:r>
            <a:r>
              <a:rPr lang="nl-BE" sz="2400">
                <a:sym typeface="Wingdings" panose="05000000000000000000" pitchFamily="2" charset="2"/>
              </a:rPr>
              <a:t>  </a:t>
            </a:r>
            <a:r>
              <a:rPr lang="nl-BE" sz="2400" err="1">
                <a:sym typeface="Wingdings" panose="05000000000000000000" pitchFamily="2" charset="2"/>
              </a:rPr>
              <a:t>déforestation</a:t>
            </a:r>
            <a:r>
              <a:rPr lang="nl-BE" sz="2400">
                <a:sym typeface="Wingdings" panose="05000000000000000000" pitchFamily="2" charset="2"/>
              </a:rPr>
              <a:t> </a:t>
            </a:r>
            <a:r>
              <a:rPr lang="nl-BE" sz="2400">
                <a:sym typeface="Symbol" panose="05050102010706020507" pitchFamily="18" charset="2"/>
              </a:rPr>
              <a:t></a:t>
            </a:r>
            <a:endParaRPr lang="nl-BE" sz="2400"/>
          </a:p>
          <a:p>
            <a:endParaRPr lang="nl-BE" sz="2400"/>
          </a:p>
          <a:p>
            <a:endParaRPr lang="nl-BE" sz="2400"/>
          </a:p>
          <a:p>
            <a:endParaRPr lang="nl-BE" sz="2400"/>
          </a:p>
        </p:txBody>
      </p:sp>
      <p:sp>
        <p:nvSpPr>
          <p:cNvPr id="19" name="Tijdelijke aanduiding voor inhoud 18">
            <a:extLst>
              <a:ext uri="{FF2B5EF4-FFF2-40B4-BE49-F238E27FC236}">
                <a16:creationId xmlns:a16="http://schemas.microsoft.com/office/drawing/2014/main" id="{008754AD-DCFB-451E-9377-B431451B4A4B}"/>
              </a:ext>
            </a:extLst>
          </p:cNvPr>
          <p:cNvSpPr>
            <a:spLocks noGrp="1"/>
          </p:cNvSpPr>
          <p:nvPr>
            <p:ph sz="half" idx="2"/>
          </p:nvPr>
        </p:nvSpPr>
        <p:spPr>
          <a:xfrm>
            <a:off x="5046784" y="4145246"/>
            <a:ext cx="3616511" cy="2413816"/>
          </a:xfrm>
          <a:ln>
            <a:solidFill>
              <a:srgbClr val="E8880A"/>
            </a:solidFill>
          </a:ln>
        </p:spPr>
        <p:txBody>
          <a:bodyPr anchor="ctr">
            <a:normAutofit fontScale="85000" lnSpcReduction="10000"/>
          </a:bodyPr>
          <a:lstStyle/>
          <a:p>
            <a:pPr marL="0" indent="0" algn="ctr">
              <a:buNone/>
            </a:pPr>
            <a:r>
              <a:rPr lang="nl-BE" sz="2400"/>
              <a:t>la </a:t>
            </a:r>
            <a:r>
              <a:rPr lang="nl-BE" sz="2400" err="1"/>
              <a:t>montagne</a:t>
            </a:r>
            <a:r>
              <a:rPr lang="nl-BE" sz="2400"/>
              <a:t> de </a:t>
            </a:r>
            <a:r>
              <a:rPr lang="nl-BE" sz="2400" err="1"/>
              <a:t>déchets</a:t>
            </a:r>
            <a:r>
              <a:rPr lang="nl-BE" sz="2400"/>
              <a:t> </a:t>
            </a:r>
            <a:r>
              <a:rPr lang="nl-BE" sz="2400" err="1"/>
              <a:t>s’agrandit</a:t>
            </a:r>
            <a:endParaRPr lang="nl-BE" sz="2400"/>
          </a:p>
          <a:p>
            <a:endParaRPr lang="nl-BE" sz="2400"/>
          </a:p>
          <a:p>
            <a:pPr marL="0" indent="0" algn="ctr">
              <a:buNone/>
            </a:pPr>
            <a:r>
              <a:rPr lang="nl-BE" sz="2400"/>
              <a:t>plus de </a:t>
            </a:r>
            <a:r>
              <a:rPr lang="nl-BE" sz="2400" err="1"/>
              <a:t>déchets</a:t>
            </a:r>
            <a:endParaRPr lang="nl-BE" sz="2400"/>
          </a:p>
          <a:p>
            <a:pPr algn="ctr">
              <a:buFont typeface="Wingdings" panose="05000000000000000000" pitchFamily="2" charset="2"/>
              <a:buChar char="à"/>
            </a:pPr>
            <a:r>
              <a:rPr lang="nl-BE" sz="2400" err="1">
                <a:sym typeface="Wingdings" panose="05000000000000000000" pitchFamily="2" charset="2"/>
              </a:rPr>
              <a:t>combustion</a:t>
            </a:r>
            <a:r>
              <a:rPr lang="nl-BE" sz="2400">
                <a:sym typeface="Wingdings" panose="05000000000000000000" pitchFamily="2" charset="2"/>
              </a:rPr>
              <a:t> des </a:t>
            </a:r>
            <a:r>
              <a:rPr lang="nl-BE" sz="2400" err="1">
                <a:sym typeface="Wingdings" panose="05000000000000000000" pitchFamily="2" charset="2"/>
              </a:rPr>
              <a:t>déchets</a:t>
            </a:r>
            <a:r>
              <a:rPr lang="nl-BE" sz="2400">
                <a:sym typeface="Wingdings" panose="05000000000000000000" pitchFamily="2" charset="2"/>
              </a:rPr>
              <a:t> </a:t>
            </a:r>
            <a:r>
              <a:rPr lang="nl-BE" sz="2400">
                <a:sym typeface="Symbol" panose="05050102010706020507" pitchFamily="18" charset="2"/>
              </a:rPr>
              <a:t> </a:t>
            </a:r>
          </a:p>
          <a:p>
            <a:pPr algn="ctr">
              <a:buFont typeface="Wingdings" panose="05000000000000000000" pitchFamily="2" charset="2"/>
              <a:buChar char="à"/>
            </a:pPr>
            <a:r>
              <a:rPr lang="nl-BE" sz="2400" err="1">
                <a:sym typeface="Wingdings" panose="05000000000000000000" pitchFamily="2" charset="2"/>
              </a:rPr>
              <a:t>pollution</a:t>
            </a:r>
            <a:r>
              <a:rPr lang="nl-BE" sz="2400">
                <a:sym typeface="Wingdings" panose="05000000000000000000" pitchFamily="2" charset="2"/>
              </a:rPr>
              <a:t> de </a:t>
            </a:r>
            <a:r>
              <a:rPr lang="nl-BE" sz="2400" err="1">
                <a:sym typeface="Wingdings" panose="05000000000000000000" pitchFamily="2" charset="2"/>
              </a:rPr>
              <a:t>l’air</a:t>
            </a:r>
            <a:r>
              <a:rPr lang="nl-BE" sz="2400">
                <a:sym typeface="Wingdings" panose="05000000000000000000" pitchFamily="2" charset="2"/>
              </a:rPr>
              <a:t> + CO</a:t>
            </a:r>
            <a:r>
              <a:rPr lang="nl-BE" sz="1800">
                <a:sym typeface="Wingdings" panose="05000000000000000000" pitchFamily="2" charset="2"/>
              </a:rPr>
              <a:t>2</a:t>
            </a:r>
            <a:r>
              <a:rPr lang="nl-BE" sz="2400">
                <a:sym typeface="Wingdings" panose="05000000000000000000" pitchFamily="2" charset="2"/>
              </a:rPr>
              <a:t>  </a:t>
            </a:r>
            <a:r>
              <a:rPr lang="nl-BE" sz="2400">
                <a:sym typeface="Symbol" panose="05050102010706020507" pitchFamily="18" charset="2"/>
              </a:rPr>
              <a:t></a:t>
            </a:r>
            <a:endParaRPr lang="nl-BE" sz="2400"/>
          </a:p>
        </p:txBody>
      </p:sp>
      <p:sp>
        <p:nvSpPr>
          <p:cNvPr id="20" name="Pijl: omlaag 19">
            <a:extLst>
              <a:ext uri="{FF2B5EF4-FFF2-40B4-BE49-F238E27FC236}">
                <a16:creationId xmlns:a16="http://schemas.microsoft.com/office/drawing/2014/main" id="{E34EF55F-A40E-43EC-AC89-613C1D6DA43A}"/>
              </a:ext>
            </a:extLst>
          </p:cNvPr>
          <p:cNvSpPr/>
          <p:nvPr/>
        </p:nvSpPr>
        <p:spPr>
          <a:xfrm rot="19818888">
            <a:off x="1661160" y="2826608"/>
            <a:ext cx="457200" cy="993302"/>
          </a:xfrm>
          <a:prstGeom prst="downArrow">
            <a:avLst/>
          </a:prstGeom>
          <a:solidFill>
            <a:srgbClr val="E8880A"/>
          </a:solidFill>
          <a:ln>
            <a:solidFill>
              <a:srgbClr val="E8880A"/>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nl-BE"/>
          </a:p>
        </p:txBody>
      </p:sp>
      <p:sp>
        <p:nvSpPr>
          <p:cNvPr id="24" name="Pijl: omlaag 23">
            <a:extLst>
              <a:ext uri="{FF2B5EF4-FFF2-40B4-BE49-F238E27FC236}">
                <a16:creationId xmlns:a16="http://schemas.microsoft.com/office/drawing/2014/main" id="{1CD39417-7DC1-47A8-833F-6052CAA0479E}"/>
              </a:ext>
            </a:extLst>
          </p:cNvPr>
          <p:cNvSpPr/>
          <p:nvPr/>
        </p:nvSpPr>
        <p:spPr>
          <a:xfrm rot="1670928">
            <a:off x="6951635" y="2882018"/>
            <a:ext cx="457200" cy="952836"/>
          </a:xfrm>
          <a:prstGeom prst="downArrow">
            <a:avLst/>
          </a:prstGeom>
          <a:solidFill>
            <a:srgbClr val="E8880A"/>
          </a:solidFill>
          <a:ln>
            <a:solidFill>
              <a:srgbClr val="E8880A"/>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nl-BE"/>
          </a:p>
        </p:txBody>
      </p:sp>
      <p:pic>
        <p:nvPicPr>
          <p:cNvPr id="3" name="Afbeelding 2" descr="Afbeelding met Graphics, Lettertype, logo, symbool&#10;&#10;Automatisch gegenereerde beschrijving">
            <a:extLst>
              <a:ext uri="{FF2B5EF4-FFF2-40B4-BE49-F238E27FC236}">
                <a16:creationId xmlns:a16="http://schemas.microsoft.com/office/drawing/2014/main" id="{68BF3856-9003-4F3E-0E23-5768C9D37CC7}"/>
              </a:ext>
            </a:extLst>
          </p:cNvPr>
          <p:cNvPicPr>
            <a:picLocks noChangeAspect="1"/>
          </p:cNvPicPr>
          <p:nvPr/>
        </p:nvPicPr>
        <p:blipFill>
          <a:blip r:embed="rId3"/>
          <a:srcRect t="15532" b="18245"/>
          <a:stretch/>
        </p:blipFill>
        <p:spPr>
          <a:xfrm>
            <a:off x="480705" y="1386985"/>
            <a:ext cx="8326271" cy="1625778"/>
          </a:xfrm>
          <a:prstGeom prst="rect">
            <a:avLst/>
          </a:prstGeom>
        </p:spPr>
      </p:pic>
    </p:spTree>
    <p:extLst>
      <p:ext uri="{BB962C8B-B14F-4D97-AF65-F5344CB8AC3E}">
        <p14:creationId xmlns:p14="http://schemas.microsoft.com/office/powerpoint/2010/main" val="3848778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E8880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2" name="Tekstvak 1"/>
          <p:cNvSpPr txBox="1"/>
          <p:nvPr/>
        </p:nvSpPr>
        <p:spPr>
          <a:xfrm>
            <a:off x="332509" y="491303"/>
            <a:ext cx="8437418" cy="1446550"/>
          </a:xfrm>
          <a:prstGeom prst="rect">
            <a:avLst/>
          </a:prstGeom>
          <a:noFill/>
        </p:spPr>
        <p:txBody>
          <a:bodyPr wrap="square" rtlCol="0">
            <a:spAutoFit/>
          </a:bodyPr>
          <a:lstStyle/>
          <a:p>
            <a:r>
              <a:rPr lang="fr-BE" sz="4400">
                <a:solidFill>
                  <a:srgbClr val="E8880A"/>
                </a:solidFill>
              </a:rPr>
              <a:t>Nous avons besoin d'une approche différente </a:t>
            </a:r>
            <a:endParaRPr lang="nl-BE" sz="4400">
              <a:solidFill>
                <a:srgbClr val="E8880A"/>
              </a:solidFill>
            </a:endParaRPr>
          </a:p>
        </p:txBody>
      </p:sp>
      <p:sp>
        <p:nvSpPr>
          <p:cNvPr id="8" name="Tekstvak 7"/>
          <p:cNvSpPr txBox="1"/>
          <p:nvPr/>
        </p:nvSpPr>
        <p:spPr>
          <a:xfrm>
            <a:off x="1812068" y="2018398"/>
            <a:ext cx="5543381" cy="1938992"/>
          </a:xfrm>
          <a:prstGeom prst="rect">
            <a:avLst/>
          </a:prstGeom>
          <a:noFill/>
        </p:spPr>
        <p:txBody>
          <a:bodyPr wrap="square" rtlCol="0">
            <a:spAutoFit/>
          </a:bodyPr>
          <a:lstStyle/>
          <a:p>
            <a:pPr algn="ctr"/>
            <a:r>
              <a:rPr lang="fr-BE" sz="4000"/>
              <a:t>LES DÉCHETS N’EXISTENT PAS ! ILS SONT DES MATIÈRES PREMIÈRES !</a:t>
            </a:r>
            <a:endParaRPr lang="nl-BE" sz="4000"/>
          </a:p>
        </p:txBody>
      </p:sp>
      <p:sp>
        <p:nvSpPr>
          <p:cNvPr id="11" name="Tekstvak 10">
            <a:extLst>
              <a:ext uri="{FF2B5EF4-FFF2-40B4-BE49-F238E27FC236}">
                <a16:creationId xmlns:a16="http://schemas.microsoft.com/office/drawing/2014/main" id="{D4E4C4F8-FD62-4307-9EFD-996AD9D089A3}"/>
              </a:ext>
            </a:extLst>
          </p:cNvPr>
          <p:cNvSpPr txBox="1"/>
          <p:nvPr/>
        </p:nvSpPr>
        <p:spPr>
          <a:xfrm>
            <a:off x="332509" y="4427705"/>
            <a:ext cx="8202789" cy="1938992"/>
          </a:xfrm>
          <a:prstGeom prst="rect">
            <a:avLst/>
          </a:prstGeom>
          <a:noFill/>
        </p:spPr>
        <p:txBody>
          <a:bodyPr wrap="square" rtlCol="0">
            <a:spAutoFit/>
          </a:bodyPr>
          <a:lstStyle/>
          <a:p>
            <a:pPr algn="ctr"/>
            <a:r>
              <a:rPr lang="fr-BE" sz="4000"/>
              <a:t>Qu'obtient-on lorsque l'on relie le bout de la chaîne (les déchets) au début (les matières premières) ?</a:t>
            </a:r>
            <a:endParaRPr lang="nl-BE" sz="4000"/>
          </a:p>
        </p:txBody>
      </p:sp>
      <p:pic>
        <p:nvPicPr>
          <p:cNvPr id="3" name="Afbeelding 2" descr="Afbeelding met Graphics, Lettertype, logo, grafische vormgeving&#10;&#10;Automatisch gegenereerde beschrijving">
            <a:extLst>
              <a:ext uri="{FF2B5EF4-FFF2-40B4-BE49-F238E27FC236}">
                <a16:creationId xmlns:a16="http://schemas.microsoft.com/office/drawing/2014/main" id="{26CD1DD1-827B-83D6-4F6A-FD07F408BDAF}"/>
              </a:ext>
            </a:extLst>
          </p:cNvPr>
          <p:cNvPicPr>
            <a:picLocks noChangeAspect="1"/>
          </p:cNvPicPr>
          <p:nvPr/>
        </p:nvPicPr>
        <p:blipFill>
          <a:blip r:embed="rId3"/>
          <a:stretch>
            <a:fillRect/>
          </a:stretch>
        </p:blipFill>
        <p:spPr>
          <a:xfrm>
            <a:off x="7644484" y="5978828"/>
            <a:ext cx="1499515" cy="912355"/>
          </a:xfrm>
          <a:prstGeom prst="rect">
            <a:avLst/>
          </a:prstGeom>
        </p:spPr>
      </p:pic>
    </p:spTree>
    <p:extLst>
      <p:ext uri="{BB962C8B-B14F-4D97-AF65-F5344CB8AC3E}">
        <p14:creationId xmlns:p14="http://schemas.microsoft.com/office/powerpoint/2010/main" val="3208814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E8880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6" name="Tekstvak 5">
            <a:extLst>
              <a:ext uri="{FF2B5EF4-FFF2-40B4-BE49-F238E27FC236}">
                <a16:creationId xmlns:a16="http://schemas.microsoft.com/office/drawing/2014/main" id="{8039F83B-4109-4FCD-96A4-455DF1360106}"/>
              </a:ext>
            </a:extLst>
          </p:cNvPr>
          <p:cNvSpPr txBox="1"/>
          <p:nvPr/>
        </p:nvSpPr>
        <p:spPr>
          <a:xfrm>
            <a:off x="2061531" y="6000696"/>
            <a:ext cx="5543381" cy="707886"/>
          </a:xfrm>
          <a:prstGeom prst="rect">
            <a:avLst/>
          </a:prstGeom>
          <a:noFill/>
        </p:spPr>
        <p:txBody>
          <a:bodyPr wrap="square" rtlCol="0">
            <a:spAutoFit/>
          </a:bodyPr>
          <a:lstStyle/>
          <a:p>
            <a:pPr algn="ctr"/>
            <a:r>
              <a:rPr lang="nl-BE" sz="4000"/>
              <a:t>... </a:t>
            </a:r>
            <a:r>
              <a:rPr lang="nl-BE" sz="4000" err="1"/>
              <a:t>un</a:t>
            </a:r>
            <a:r>
              <a:rPr lang="nl-BE" sz="4000"/>
              <a:t> </a:t>
            </a:r>
            <a:r>
              <a:rPr lang="nl-BE" sz="4000" err="1"/>
              <a:t>cercle</a:t>
            </a:r>
            <a:r>
              <a:rPr lang="nl-BE" sz="4000"/>
              <a:t> !</a:t>
            </a:r>
          </a:p>
        </p:txBody>
      </p:sp>
      <p:pic>
        <p:nvPicPr>
          <p:cNvPr id="2" name="Afbeelding 1" descr="Afbeelding met Graphics, Lettertype, logo, grafische vormgeving&#10;&#10;Automatisch gegenereerde beschrijving">
            <a:extLst>
              <a:ext uri="{FF2B5EF4-FFF2-40B4-BE49-F238E27FC236}">
                <a16:creationId xmlns:a16="http://schemas.microsoft.com/office/drawing/2014/main" id="{B980AAAD-DF1D-9DBC-4B34-C1BD0CB045BB}"/>
              </a:ext>
            </a:extLst>
          </p:cNvPr>
          <p:cNvPicPr>
            <a:picLocks noChangeAspect="1"/>
          </p:cNvPicPr>
          <p:nvPr/>
        </p:nvPicPr>
        <p:blipFill>
          <a:blip r:embed="rId3"/>
          <a:stretch>
            <a:fillRect/>
          </a:stretch>
        </p:blipFill>
        <p:spPr>
          <a:xfrm>
            <a:off x="7644484" y="5978828"/>
            <a:ext cx="1499515" cy="912355"/>
          </a:xfrm>
          <a:prstGeom prst="rect">
            <a:avLst/>
          </a:prstGeom>
        </p:spPr>
      </p:pic>
      <p:pic>
        <p:nvPicPr>
          <p:cNvPr id="4" name="Image 3">
            <a:extLst>
              <a:ext uri="{FF2B5EF4-FFF2-40B4-BE49-F238E27FC236}">
                <a16:creationId xmlns:a16="http://schemas.microsoft.com/office/drawing/2014/main" id="{A82DFB3D-7224-8A94-4E46-C8EB46C4043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469360" y="502923"/>
            <a:ext cx="6036677" cy="5147742"/>
          </a:xfrm>
          <a:prstGeom prst="rect">
            <a:avLst/>
          </a:prstGeom>
        </p:spPr>
      </p:pic>
    </p:spTree>
    <p:extLst>
      <p:ext uri="{BB962C8B-B14F-4D97-AF65-F5344CB8AC3E}">
        <p14:creationId xmlns:p14="http://schemas.microsoft.com/office/powerpoint/2010/main" val="8100703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E8880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2" name="Tekstvak 1"/>
          <p:cNvSpPr txBox="1"/>
          <p:nvPr/>
        </p:nvSpPr>
        <p:spPr>
          <a:xfrm>
            <a:off x="332508" y="526473"/>
            <a:ext cx="8585613" cy="830997"/>
          </a:xfrm>
          <a:prstGeom prst="rect">
            <a:avLst/>
          </a:prstGeom>
          <a:noFill/>
        </p:spPr>
        <p:txBody>
          <a:bodyPr wrap="square" rtlCol="0">
            <a:spAutoFit/>
          </a:bodyPr>
          <a:lstStyle/>
          <a:p>
            <a:r>
              <a:rPr lang="fr-BE" sz="4800">
                <a:solidFill>
                  <a:srgbClr val="E8880A"/>
                </a:solidFill>
              </a:rPr>
              <a:t>La seconde vie des huiles usagées</a:t>
            </a:r>
            <a:endParaRPr lang="nl-BE" sz="4800">
              <a:solidFill>
                <a:srgbClr val="E8880A"/>
              </a:solidFill>
            </a:endParaRPr>
          </a:p>
        </p:txBody>
      </p:sp>
      <p:sp>
        <p:nvSpPr>
          <p:cNvPr id="8" name="Tekstvak 7"/>
          <p:cNvSpPr txBox="1"/>
          <p:nvPr/>
        </p:nvSpPr>
        <p:spPr>
          <a:xfrm>
            <a:off x="365050" y="1378121"/>
            <a:ext cx="8437418" cy="954107"/>
          </a:xfrm>
          <a:prstGeom prst="rect">
            <a:avLst/>
          </a:prstGeom>
          <a:noFill/>
        </p:spPr>
        <p:txBody>
          <a:bodyPr wrap="square" rtlCol="0">
            <a:spAutoFit/>
          </a:bodyPr>
          <a:lstStyle/>
          <a:p>
            <a:r>
              <a:rPr lang="fr-BE" sz="2800"/>
              <a:t>Recyclage des huiles usagées </a:t>
            </a:r>
            <a:r>
              <a:rPr lang="fr-BE" sz="2800">
                <a:sym typeface="Wingdings" panose="05000000000000000000" pitchFamily="2" charset="2"/>
              </a:rPr>
              <a:t> </a:t>
            </a:r>
            <a:r>
              <a:rPr lang="fr-BE" sz="2800"/>
              <a:t>transformées en nouveaux produits. Le reste est utilisé comme carburant.</a:t>
            </a:r>
            <a:endParaRPr lang="nl-BE" sz="2800"/>
          </a:p>
        </p:txBody>
      </p:sp>
      <p:pic>
        <p:nvPicPr>
          <p:cNvPr id="4" name="Afbeelding 3" descr="Afbeelding met Graphics, Lettertype, logo, grafische vormgeving&#10;&#10;Automatisch gegenereerde beschrijving">
            <a:extLst>
              <a:ext uri="{FF2B5EF4-FFF2-40B4-BE49-F238E27FC236}">
                <a16:creationId xmlns:a16="http://schemas.microsoft.com/office/drawing/2014/main" id="{760F683C-5BA7-7AF5-6687-53E756C8D047}"/>
              </a:ext>
            </a:extLst>
          </p:cNvPr>
          <p:cNvPicPr>
            <a:picLocks noChangeAspect="1"/>
          </p:cNvPicPr>
          <p:nvPr/>
        </p:nvPicPr>
        <p:blipFill>
          <a:blip r:embed="rId3"/>
          <a:stretch>
            <a:fillRect/>
          </a:stretch>
        </p:blipFill>
        <p:spPr>
          <a:xfrm>
            <a:off x="7644484" y="5978828"/>
            <a:ext cx="1499515" cy="912355"/>
          </a:xfrm>
          <a:prstGeom prst="rect">
            <a:avLst/>
          </a:prstGeom>
        </p:spPr>
      </p:pic>
      <p:pic>
        <p:nvPicPr>
          <p:cNvPr id="3" name="Picture 2" descr="A black barrel with a yellow label&#10;&#10;Description automatically generated">
            <a:extLst>
              <a:ext uri="{FF2B5EF4-FFF2-40B4-BE49-F238E27FC236}">
                <a16:creationId xmlns:a16="http://schemas.microsoft.com/office/drawing/2014/main" id="{F18A47F5-2918-10EC-0A87-311973811F47}"/>
              </a:ext>
            </a:extLst>
          </p:cNvPr>
          <p:cNvPicPr>
            <a:picLocks noChangeAspect="1"/>
          </p:cNvPicPr>
          <p:nvPr/>
        </p:nvPicPr>
        <p:blipFill>
          <a:blip r:embed="rId4"/>
          <a:stretch>
            <a:fillRect/>
          </a:stretch>
        </p:blipFill>
        <p:spPr>
          <a:xfrm>
            <a:off x="0" y="2603783"/>
            <a:ext cx="9143998" cy="2876096"/>
          </a:xfrm>
          <a:prstGeom prst="rect">
            <a:avLst/>
          </a:prstGeom>
        </p:spPr>
      </p:pic>
    </p:spTree>
    <p:extLst>
      <p:ext uri="{BB962C8B-B14F-4D97-AF65-F5344CB8AC3E}">
        <p14:creationId xmlns:p14="http://schemas.microsoft.com/office/powerpoint/2010/main" val="20936599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E8880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2" name="Tekstvak 1"/>
          <p:cNvSpPr txBox="1"/>
          <p:nvPr/>
        </p:nvSpPr>
        <p:spPr>
          <a:xfrm>
            <a:off x="361952" y="408001"/>
            <a:ext cx="8437418" cy="14465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BE" sz="4400" b="0" i="0" u="none" strike="noStrike" kern="1200" cap="none" spc="0" normalizeH="0" baseline="0" noProof="0">
                <a:ln>
                  <a:noFill/>
                </a:ln>
                <a:solidFill>
                  <a:srgbClr val="E8880A"/>
                </a:solidFill>
                <a:effectLst/>
                <a:uLnTx/>
                <a:uFillTx/>
                <a:latin typeface="Calibri"/>
                <a:ea typeface="+mn-ea"/>
                <a:cs typeface="+mn-cs"/>
              </a:rPr>
              <a:t>Importance de la collecte des huiles usagées</a:t>
            </a:r>
            <a:endParaRPr kumimoji="0" lang="nl-BE" sz="4400" b="0" i="0" u="none" strike="noStrike" kern="1200" cap="none" spc="0" normalizeH="0" baseline="0" noProof="0">
              <a:ln>
                <a:noFill/>
              </a:ln>
              <a:solidFill>
                <a:srgbClr val="E8880A"/>
              </a:solidFill>
              <a:effectLst/>
              <a:uLnTx/>
              <a:uFillTx/>
              <a:latin typeface="Calibri"/>
              <a:ea typeface="+mn-ea"/>
              <a:cs typeface="+mn-cs"/>
            </a:endParaRPr>
          </a:p>
        </p:txBody>
      </p:sp>
      <p:sp>
        <p:nvSpPr>
          <p:cNvPr id="8" name="Tekstvak 7"/>
          <p:cNvSpPr txBox="1"/>
          <p:nvPr/>
        </p:nvSpPr>
        <p:spPr>
          <a:xfrm>
            <a:off x="480704" y="1802988"/>
            <a:ext cx="3995935" cy="2308324"/>
          </a:xfrm>
          <a:prstGeom prst="rect">
            <a:avLst/>
          </a:prstGeom>
          <a:solidFill>
            <a:srgbClr val="E8880A"/>
          </a:solidFill>
        </p:spPr>
        <p:txBody>
          <a:bodyPr wrap="square" rtlCol="0">
            <a:spAutoFit/>
          </a:bodyPr>
          <a:lstStyle/>
          <a:p>
            <a:pPr algn="ctr"/>
            <a:endParaRPr lang="nl-BE" sz="3600" b="1">
              <a:solidFill>
                <a:schemeClr val="bg1"/>
              </a:solidFill>
            </a:endParaRPr>
          </a:p>
          <a:p>
            <a:pPr algn="ctr"/>
            <a:r>
              <a:rPr lang="nl-BE" sz="3600" b="1">
                <a:solidFill>
                  <a:schemeClr val="bg1"/>
                </a:solidFill>
              </a:rPr>
              <a:t>économie</a:t>
            </a:r>
          </a:p>
          <a:p>
            <a:pPr algn="ctr"/>
            <a:r>
              <a:rPr lang="nl-BE" sz="3600" b="1">
                <a:solidFill>
                  <a:schemeClr val="bg1"/>
                </a:solidFill>
              </a:rPr>
              <a:t>circulaire</a:t>
            </a:r>
          </a:p>
          <a:p>
            <a:pPr algn="ctr"/>
            <a:endParaRPr lang="nl-BE" sz="3600" b="1">
              <a:solidFill>
                <a:schemeClr val="bg1"/>
              </a:solidFill>
            </a:endParaRPr>
          </a:p>
        </p:txBody>
      </p:sp>
      <p:sp>
        <p:nvSpPr>
          <p:cNvPr id="11" name="Tekstvak 10">
            <a:extLst>
              <a:ext uri="{FF2B5EF4-FFF2-40B4-BE49-F238E27FC236}">
                <a16:creationId xmlns:a16="http://schemas.microsoft.com/office/drawing/2014/main" id="{5570B0DF-AACC-47C8-8FEB-C533F0D5301F}"/>
              </a:ext>
            </a:extLst>
          </p:cNvPr>
          <p:cNvSpPr txBox="1"/>
          <p:nvPr/>
        </p:nvSpPr>
        <p:spPr>
          <a:xfrm>
            <a:off x="4705461" y="1834703"/>
            <a:ext cx="3995935" cy="2308324"/>
          </a:xfrm>
          <a:prstGeom prst="rect">
            <a:avLst/>
          </a:prstGeom>
          <a:solidFill>
            <a:srgbClr val="AFCA15">
              <a:alpha val="50000"/>
            </a:srgbClr>
          </a:solidFill>
        </p:spPr>
        <p:txBody>
          <a:bodyPr wrap="square" rtlCol="0">
            <a:spAutoFit/>
          </a:bodyPr>
          <a:lstStyle/>
          <a:p>
            <a:pPr algn="ctr"/>
            <a:endParaRPr lang="nl-BE" sz="3600" b="1">
              <a:solidFill>
                <a:schemeClr val="bg1"/>
              </a:solidFill>
            </a:endParaRPr>
          </a:p>
          <a:p>
            <a:pPr algn="ctr"/>
            <a:r>
              <a:rPr lang="nl-BE" sz="3600" b="1" err="1">
                <a:solidFill>
                  <a:schemeClr val="bg1"/>
                </a:solidFill>
              </a:rPr>
              <a:t>environnement</a:t>
            </a:r>
            <a:endParaRPr lang="nl-BE" sz="3600" b="1">
              <a:solidFill>
                <a:schemeClr val="bg1"/>
              </a:solidFill>
            </a:endParaRPr>
          </a:p>
          <a:p>
            <a:pPr algn="ctr"/>
            <a:r>
              <a:rPr lang="nl-BE" sz="3600" b="1">
                <a:solidFill>
                  <a:schemeClr val="bg1"/>
                </a:solidFill>
              </a:rPr>
              <a:t>eau</a:t>
            </a:r>
          </a:p>
          <a:p>
            <a:pPr algn="ctr"/>
            <a:endParaRPr lang="nl-BE" sz="3600" b="1">
              <a:solidFill>
                <a:schemeClr val="bg1"/>
              </a:solidFill>
            </a:endParaRPr>
          </a:p>
        </p:txBody>
      </p:sp>
      <p:sp>
        <p:nvSpPr>
          <p:cNvPr id="12" name="Tekstvak 11">
            <a:extLst>
              <a:ext uri="{FF2B5EF4-FFF2-40B4-BE49-F238E27FC236}">
                <a16:creationId xmlns:a16="http://schemas.microsoft.com/office/drawing/2014/main" id="{C230559A-298B-4A06-AC23-F6BA85590B68}"/>
              </a:ext>
            </a:extLst>
          </p:cNvPr>
          <p:cNvSpPr txBox="1"/>
          <p:nvPr/>
        </p:nvSpPr>
        <p:spPr>
          <a:xfrm>
            <a:off x="4705461" y="4325340"/>
            <a:ext cx="3957835" cy="2308324"/>
          </a:xfrm>
          <a:prstGeom prst="rect">
            <a:avLst/>
          </a:prstGeom>
          <a:solidFill>
            <a:srgbClr val="28AF8A">
              <a:alpha val="50000"/>
            </a:srgbClr>
          </a:solidFill>
        </p:spPr>
        <p:txBody>
          <a:bodyPr wrap="square" rtlCol="0">
            <a:spAutoFit/>
          </a:bodyPr>
          <a:lstStyle/>
          <a:p>
            <a:pPr algn="ctr"/>
            <a:endParaRPr lang="nl-BE" sz="3600" b="1">
              <a:solidFill>
                <a:schemeClr val="bg1"/>
              </a:solidFill>
            </a:endParaRPr>
          </a:p>
          <a:p>
            <a:pPr algn="ctr"/>
            <a:r>
              <a:rPr lang="nl-BE" sz="3600" b="1" err="1">
                <a:solidFill>
                  <a:schemeClr val="bg1"/>
                </a:solidFill>
              </a:rPr>
              <a:t>environnement</a:t>
            </a:r>
            <a:endParaRPr lang="nl-BE" sz="3600" b="1">
              <a:solidFill>
                <a:schemeClr val="bg1"/>
              </a:solidFill>
            </a:endParaRPr>
          </a:p>
          <a:p>
            <a:pPr algn="ctr"/>
            <a:r>
              <a:rPr lang="nl-BE" sz="3600" b="1">
                <a:solidFill>
                  <a:schemeClr val="bg1"/>
                </a:solidFill>
              </a:rPr>
              <a:t>air et </a:t>
            </a:r>
            <a:r>
              <a:rPr lang="nl-BE" sz="3600" b="1" err="1">
                <a:solidFill>
                  <a:schemeClr val="bg1"/>
                </a:solidFill>
              </a:rPr>
              <a:t>climat</a:t>
            </a:r>
            <a:endParaRPr lang="nl-BE" sz="3600" b="1">
              <a:solidFill>
                <a:schemeClr val="bg1"/>
              </a:solidFill>
            </a:endParaRPr>
          </a:p>
          <a:p>
            <a:pPr algn="ctr"/>
            <a:endParaRPr lang="nl-BE" sz="3600" b="1">
              <a:solidFill>
                <a:schemeClr val="bg1"/>
              </a:solidFill>
            </a:endParaRPr>
          </a:p>
        </p:txBody>
      </p:sp>
      <p:sp>
        <p:nvSpPr>
          <p:cNvPr id="13" name="Tekstvak 12">
            <a:extLst>
              <a:ext uri="{FF2B5EF4-FFF2-40B4-BE49-F238E27FC236}">
                <a16:creationId xmlns:a16="http://schemas.microsoft.com/office/drawing/2014/main" id="{A5BB02DA-E6DA-451A-A7BB-15CBB9046D13}"/>
              </a:ext>
            </a:extLst>
          </p:cNvPr>
          <p:cNvSpPr txBox="1"/>
          <p:nvPr/>
        </p:nvSpPr>
        <p:spPr>
          <a:xfrm>
            <a:off x="480704" y="4356015"/>
            <a:ext cx="3995935" cy="2308324"/>
          </a:xfrm>
          <a:prstGeom prst="rect">
            <a:avLst/>
          </a:prstGeom>
          <a:solidFill>
            <a:srgbClr val="E52B51">
              <a:alpha val="50000"/>
            </a:srgbClr>
          </a:solidFill>
        </p:spPr>
        <p:txBody>
          <a:bodyPr wrap="square" rtlCol="0">
            <a:spAutoFit/>
          </a:bodyPr>
          <a:lstStyle/>
          <a:p>
            <a:pPr algn="ctr"/>
            <a:endParaRPr lang="nl-BE" sz="3600" b="1">
              <a:solidFill>
                <a:schemeClr val="bg1"/>
              </a:solidFill>
            </a:endParaRPr>
          </a:p>
          <a:p>
            <a:pPr algn="ctr"/>
            <a:r>
              <a:rPr lang="nl-BE" sz="3600" b="1">
                <a:solidFill>
                  <a:schemeClr val="bg1"/>
                </a:solidFill>
              </a:rPr>
              <a:t>sa </a:t>
            </a:r>
            <a:r>
              <a:rPr lang="nl-BE" sz="3600" b="1" err="1">
                <a:solidFill>
                  <a:schemeClr val="bg1"/>
                </a:solidFill>
              </a:rPr>
              <a:t>propre</a:t>
            </a:r>
            <a:endParaRPr lang="nl-BE" sz="3600" b="1">
              <a:solidFill>
                <a:schemeClr val="bg1"/>
              </a:solidFill>
            </a:endParaRPr>
          </a:p>
          <a:p>
            <a:pPr algn="ctr"/>
            <a:r>
              <a:rPr lang="nl-BE" sz="3600" b="1">
                <a:solidFill>
                  <a:schemeClr val="bg1"/>
                </a:solidFill>
              </a:rPr>
              <a:t>santé</a:t>
            </a:r>
          </a:p>
          <a:p>
            <a:pPr algn="ctr"/>
            <a:endParaRPr lang="nl-BE" sz="3600" b="1">
              <a:solidFill>
                <a:schemeClr val="bg1"/>
              </a:solidFill>
            </a:endParaRPr>
          </a:p>
        </p:txBody>
      </p:sp>
    </p:spTree>
    <p:extLst>
      <p:ext uri="{BB962C8B-B14F-4D97-AF65-F5344CB8AC3E}">
        <p14:creationId xmlns:p14="http://schemas.microsoft.com/office/powerpoint/2010/main" val="29975210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E8880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2" name="Tekstvak 1"/>
          <p:cNvSpPr txBox="1"/>
          <p:nvPr/>
        </p:nvSpPr>
        <p:spPr>
          <a:xfrm>
            <a:off x="353291" y="356438"/>
            <a:ext cx="8437418" cy="14465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BE" sz="4400" b="0" i="0" u="none" strike="noStrike" kern="1200" cap="none" spc="0" normalizeH="0" baseline="0" noProof="0">
                <a:ln>
                  <a:noFill/>
                </a:ln>
                <a:solidFill>
                  <a:srgbClr val="E8880A"/>
                </a:solidFill>
                <a:effectLst/>
                <a:uLnTx/>
                <a:uFillTx/>
                <a:latin typeface="Calibri"/>
                <a:ea typeface="+mn-ea"/>
                <a:cs typeface="+mn-cs"/>
              </a:rPr>
              <a:t>Importance de la collecte des huiles usagées</a:t>
            </a:r>
            <a:endParaRPr kumimoji="0" lang="nl-BE" sz="4400" b="0" i="0" u="none" strike="noStrike" kern="1200" cap="none" spc="0" normalizeH="0" baseline="0" noProof="0">
              <a:ln>
                <a:noFill/>
              </a:ln>
              <a:solidFill>
                <a:srgbClr val="E8880A"/>
              </a:solidFill>
              <a:effectLst/>
              <a:uLnTx/>
              <a:uFillTx/>
              <a:latin typeface="Calibri"/>
              <a:ea typeface="+mn-ea"/>
              <a:cs typeface="+mn-cs"/>
            </a:endParaRPr>
          </a:p>
        </p:txBody>
      </p:sp>
      <p:sp>
        <p:nvSpPr>
          <p:cNvPr id="8" name="Tekstvak 7"/>
          <p:cNvSpPr txBox="1"/>
          <p:nvPr/>
        </p:nvSpPr>
        <p:spPr>
          <a:xfrm>
            <a:off x="480704" y="1802988"/>
            <a:ext cx="3995935" cy="2308324"/>
          </a:xfrm>
          <a:prstGeom prst="rect">
            <a:avLst/>
          </a:prstGeom>
          <a:solidFill>
            <a:srgbClr val="E8880A">
              <a:alpha val="50000"/>
            </a:srgbClr>
          </a:solidFill>
        </p:spPr>
        <p:txBody>
          <a:bodyPr wrap="square" rtlCol="0">
            <a:spAutoFit/>
          </a:bodyPr>
          <a:lstStyle/>
          <a:p>
            <a:pPr algn="ctr"/>
            <a:endParaRPr lang="nl-BE" sz="3600" b="1">
              <a:solidFill>
                <a:schemeClr val="bg1"/>
              </a:solidFill>
            </a:endParaRPr>
          </a:p>
          <a:p>
            <a:pPr algn="ctr"/>
            <a:r>
              <a:rPr lang="nl-BE" sz="3600" b="1">
                <a:solidFill>
                  <a:schemeClr val="bg1"/>
                </a:solidFill>
              </a:rPr>
              <a:t>économie</a:t>
            </a:r>
          </a:p>
          <a:p>
            <a:pPr algn="ctr"/>
            <a:r>
              <a:rPr lang="nl-BE" sz="3600" b="1">
                <a:solidFill>
                  <a:schemeClr val="bg1"/>
                </a:solidFill>
              </a:rPr>
              <a:t>circulaire</a:t>
            </a:r>
          </a:p>
          <a:p>
            <a:pPr algn="ctr"/>
            <a:endParaRPr lang="nl-BE" sz="3600" b="1">
              <a:solidFill>
                <a:schemeClr val="bg1"/>
              </a:solidFill>
            </a:endParaRPr>
          </a:p>
        </p:txBody>
      </p:sp>
      <p:sp>
        <p:nvSpPr>
          <p:cNvPr id="11" name="Tekstvak 10">
            <a:extLst>
              <a:ext uri="{FF2B5EF4-FFF2-40B4-BE49-F238E27FC236}">
                <a16:creationId xmlns:a16="http://schemas.microsoft.com/office/drawing/2014/main" id="{5570B0DF-AACC-47C8-8FEB-C533F0D5301F}"/>
              </a:ext>
            </a:extLst>
          </p:cNvPr>
          <p:cNvSpPr txBox="1"/>
          <p:nvPr/>
        </p:nvSpPr>
        <p:spPr>
          <a:xfrm>
            <a:off x="4705461" y="1834703"/>
            <a:ext cx="3995935" cy="2308324"/>
          </a:xfrm>
          <a:prstGeom prst="rect">
            <a:avLst/>
          </a:prstGeom>
          <a:solidFill>
            <a:srgbClr val="AFCA15"/>
          </a:solidFill>
        </p:spPr>
        <p:txBody>
          <a:bodyPr wrap="square" rtlCol="0">
            <a:spAutoFit/>
          </a:bodyPr>
          <a:lstStyle/>
          <a:p>
            <a:pPr algn="ctr"/>
            <a:endParaRPr lang="nl-BE" sz="3600" b="1">
              <a:solidFill>
                <a:schemeClr val="bg1"/>
              </a:solidFill>
            </a:endParaRPr>
          </a:p>
          <a:p>
            <a:pPr algn="ctr"/>
            <a:r>
              <a:rPr lang="nl-BE" sz="3600" b="1" err="1">
                <a:solidFill>
                  <a:schemeClr val="bg1"/>
                </a:solidFill>
              </a:rPr>
              <a:t>environnement</a:t>
            </a:r>
            <a:endParaRPr lang="nl-BE" sz="3600" b="1">
              <a:solidFill>
                <a:schemeClr val="bg1"/>
              </a:solidFill>
            </a:endParaRPr>
          </a:p>
          <a:p>
            <a:pPr algn="ctr"/>
            <a:r>
              <a:rPr lang="nl-BE" sz="3600" b="1">
                <a:solidFill>
                  <a:schemeClr val="bg1"/>
                </a:solidFill>
              </a:rPr>
              <a:t>eau</a:t>
            </a:r>
          </a:p>
          <a:p>
            <a:pPr algn="ctr"/>
            <a:endParaRPr lang="nl-BE" sz="3600" b="1">
              <a:solidFill>
                <a:schemeClr val="bg1"/>
              </a:solidFill>
            </a:endParaRPr>
          </a:p>
        </p:txBody>
      </p:sp>
      <p:sp>
        <p:nvSpPr>
          <p:cNvPr id="12" name="Tekstvak 11">
            <a:extLst>
              <a:ext uri="{FF2B5EF4-FFF2-40B4-BE49-F238E27FC236}">
                <a16:creationId xmlns:a16="http://schemas.microsoft.com/office/drawing/2014/main" id="{C230559A-298B-4A06-AC23-F6BA85590B68}"/>
              </a:ext>
            </a:extLst>
          </p:cNvPr>
          <p:cNvSpPr txBox="1"/>
          <p:nvPr/>
        </p:nvSpPr>
        <p:spPr>
          <a:xfrm>
            <a:off x="4705461" y="4325340"/>
            <a:ext cx="3957835" cy="2308324"/>
          </a:xfrm>
          <a:prstGeom prst="rect">
            <a:avLst/>
          </a:prstGeom>
          <a:solidFill>
            <a:srgbClr val="28AF8A">
              <a:alpha val="50000"/>
            </a:srgbClr>
          </a:solidFill>
        </p:spPr>
        <p:txBody>
          <a:bodyPr wrap="square" rtlCol="0">
            <a:spAutoFit/>
          </a:bodyPr>
          <a:lstStyle/>
          <a:p>
            <a:pPr algn="ctr"/>
            <a:endParaRPr lang="nl-BE" sz="3600" b="1">
              <a:solidFill>
                <a:schemeClr val="bg1"/>
              </a:solidFill>
            </a:endParaRPr>
          </a:p>
          <a:p>
            <a:pPr algn="ctr"/>
            <a:r>
              <a:rPr lang="nl-BE" sz="3600" b="1" err="1">
                <a:solidFill>
                  <a:schemeClr val="bg1"/>
                </a:solidFill>
              </a:rPr>
              <a:t>environnement</a:t>
            </a:r>
            <a:endParaRPr lang="nl-BE" sz="3600" b="1">
              <a:solidFill>
                <a:schemeClr val="bg1"/>
              </a:solidFill>
            </a:endParaRPr>
          </a:p>
          <a:p>
            <a:pPr algn="ctr"/>
            <a:r>
              <a:rPr lang="nl-BE" sz="3600" b="1">
                <a:solidFill>
                  <a:schemeClr val="bg1"/>
                </a:solidFill>
              </a:rPr>
              <a:t>air et </a:t>
            </a:r>
            <a:r>
              <a:rPr lang="nl-BE" sz="3600" b="1" err="1">
                <a:solidFill>
                  <a:schemeClr val="bg1"/>
                </a:solidFill>
              </a:rPr>
              <a:t>climat</a:t>
            </a:r>
            <a:endParaRPr lang="nl-BE" sz="3600" b="1">
              <a:solidFill>
                <a:schemeClr val="bg1"/>
              </a:solidFill>
            </a:endParaRPr>
          </a:p>
          <a:p>
            <a:pPr algn="ctr"/>
            <a:endParaRPr lang="nl-BE" sz="3600" b="1">
              <a:solidFill>
                <a:schemeClr val="bg1"/>
              </a:solidFill>
            </a:endParaRPr>
          </a:p>
        </p:txBody>
      </p:sp>
      <p:sp>
        <p:nvSpPr>
          <p:cNvPr id="13" name="Tekstvak 12">
            <a:extLst>
              <a:ext uri="{FF2B5EF4-FFF2-40B4-BE49-F238E27FC236}">
                <a16:creationId xmlns:a16="http://schemas.microsoft.com/office/drawing/2014/main" id="{A5BB02DA-E6DA-451A-A7BB-15CBB9046D13}"/>
              </a:ext>
            </a:extLst>
          </p:cNvPr>
          <p:cNvSpPr txBox="1"/>
          <p:nvPr/>
        </p:nvSpPr>
        <p:spPr>
          <a:xfrm>
            <a:off x="480704" y="4356015"/>
            <a:ext cx="3995935" cy="2308324"/>
          </a:xfrm>
          <a:prstGeom prst="rect">
            <a:avLst/>
          </a:prstGeom>
          <a:solidFill>
            <a:srgbClr val="E52B51">
              <a:alpha val="50000"/>
            </a:srgbClr>
          </a:solidFill>
        </p:spPr>
        <p:txBody>
          <a:bodyPr wrap="square" rtlCol="0">
            <a:spAutoFit/>
          </a:bodyPr>
          <a:lstStyle/>
          <a:p>
            <a:pPr algn="ctr"/>
            <a:endParaRPr lang="nl-BE" sz="3600" b="1">
              <a:solidFill>
                <a:schemeClr val="bg1"/>
              </a:solidFill>
            </a:endParaRPr>
          </a:p>
          <a:p>
            <a:pPr algn="ctr"/>
            <a:r>
              <a:rPr lang="nl-BE" sz="3600" b="1">
                <a:solidFill>
                  <a:schemeClr val="bg1"/>
                </a:solidFill>
              </a:rPr>
              <a:t>sa </a:t>
            </a:r>
            <a:r>
              <a:rPr lang="nl-BE" sz="3600" b="1" err="1">
                <a:solidFill>
                  <a:schemeClr val="bg1"/>
                </a:solidFill>
              </a:rPr>
              <a:t>propre</a:t>
            </a:r>
            <a:endParaRPr lang="nl-BE" sz="3600" b="1">
              <a:solidFill>
                <a:schemeClr val="bg1"/>
              </a:solidFill>
            </a:endParaRPr>
          </a:p>
          <a:p>
            <a:pPr algn="ctr"/>
            <a:r>
              <a:rPr lang="nl-BE" sz="3600" b="1">
                <a:solidFill>
                  <a:schemeClr val="bg1"/>
                </a:solidFill>
              </a:rPr>
              <a:t>santé</a:t>
            </a:r>
          </a:p>
          <a:p>
            <a:pPr algn="ctr"/>
            <a:endParaRPr lang="nl-BE" sz="3600" b="1">
              <a:solidFill>
                <a:schemeClr val="bg1"/>
              </a:solidFill>
            </a:endParaRPr>
          </a:p>
        </p:txBody>
      </p:sp>
    </p:spTree>
    <p:extLst>
      <p:ext uri="{BB962C8B-B14F-4D97-AF65-F5344CB8AC3E}">
        <p14:creationId xmlns:p14="http://schemas.microsoft.com/office/powerpoint/2010/main" val="29951442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E8880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2" name="Tekstvak 1"/>
          <p:cNvSpPr txBox="1"/>
          <p:nvPr/>
        </p:nvSpPr>
        <p:spPr>
          <a:xfrm>
            <a:off x="332509" y="466685"/>
            <a:ext cx="8437418" cy="707886"/>
          </a:xfrm>
          <a:prstGeom prst="rect">
            <a:avLst/>
          </a:prstGeom>
          <a:noFill/>
        </p:spPr>
        <p:txBody>
          <a:bodyPr wrap="square" lIns="91440" tIns="45720" rIns="91440" bIns="45720" rtlCol="0" anchor="t">
            <a:spAutoFit/>
          </a:bodyPr>
          <a:lstStyle/>
          <a:p>
            <a:r>
              <a:rPr lang="fr-BE" sz="4000">
                <a:solidFill>
                  <a:srgbClr val="E8880A"/>
                </a:solidFill>
              </a:rPr>
              <a:t>1 litre d'huile contamine </a:t>
            </a:r>
            <a:r>
              <a:rPr lang="fr-BE" sz="4000" dirty="0">
                <a:solidFill>
                  <a:srgbClr val="E8880A"/>
                </a:solidFill>
              </a:rPr>
              <a:t>1 000</a:t>
            </a:r>
            <a:r>
              <a:rPr lang="fr-BE" sz="4000">
                <a:solidFill>
                  <a:srgbClr val="E8880A"/>
                </a:solidFill>
              </a:rPr>
              <a:t> m² d'eau</a:t>
            </a:r>
            <a:endParaRPr lang="nl-BE" sz="4000">
              <a:solidFill>
                <a:srgbClr val="E8880A"/>
              </a:solidFill>
            </a:endParaRPr>
          </a:p>
        </p:txBody>
      </p:sp>
      <p:sp>
        <p:nvSpPr>
          <p:cNvPr id="8" name="Tekstvak 7"/>
          <p:cNvSpPr txBox="1"/>
          <p:nvPr/>
        </p:nvSpPr>
        <p:spPr>
          <a:xfrm>
            <a:off x="495679" y="1155381"/>
            <a:ext cx="8437418" cy="523220"/>
          </a:xfrm>
          <a:prstGeom prst="rect">
            <a:avLst/>
          </a:prstGeom>
          <a:noFill/>
        </p:spPr>
        <p:txBody>
          <a:bodyPr wrap="square" rtlCol="0">
            <a:spAutoFit/>
          </a:bodyPr>
          <a:lstStyle/>
          <a:p>
            <a:r>
              <a:rPr lang="fr-BE" sz="2800"/>
              <a:t>Une fine couche d'huile empêche l'échange d'oxygène</a:t>
            </a:r>
            <a:endParaRPr lang="nl-BE" sz="2800"/>
          </a:p>
        </p:txBody>
      </p:sp>
      <p:sp>
        <p:nvSpPr>
          <p:cNvPr id="3" name="Tekstvak 2">
            <a:extLst>
              <a:ext uri="{FF2B5EF4-FFF2-40B4-BE49-F238E27FC236}">
                <a16:creationId xmlns:a16="http://schemas.microsoft.com/office/drawing/2014/main" id="{216EA970-A2A1-42CD-9CFA-A5E32280C89F}"/>
              </a:ext>
            </a:extLst>
          </p:cNvPr>
          <p:cNvSpPr txBox="1"/>
          <p:nvPr/>
        </p:nvSpPr>
        <p:spPr>
          <a:xfrm>
            <a:off x="1712978" y="6391315"/>
            <a:ext cx="5532655" cy="338554"/>
          </a:xfrm>
          <a:prstGeom prst="rect">
            <a:avLst/>
          </a:prstGeom>
          <a:noFill/>
        </p:spPr>
        <p:txBody>
          <a:bodyPr wrap="square" lIns="91440" tIns="45720" rIns="91440" bIns="45720" rtlCol="0" anchor="t">
            <a:spAutoFit/>
          </a:bodyPr>
          <a:lstStyle/>
          <a:p>
            <a:pPr algn="ctr"/>
            <a:r>
              <a:rPr lang="fr-FR" sz="1600" dirty="0"/>
              <a:t>Article paru sur le site “20 minutes” le 20 avril 2011</a:t>
            </a:r>
          </a:p>
        </p:txBody>
      </p:sp>
      <p:pic>
        <p:nvPicPr>
          <p:cNvPr id="4" name="Afbeelding 3" descr="Afbeelding met Graphics, Lettertype, logo, grafische vormgeving&#10;&#10;Automatisch gegenereerde beschrijving">
            <a:extLst>
              <a:ext uri="{FF2B5EF4-FFF2-40B4-BE49-F238E27FC236}">
                <a16:creationId xmlns:a16="http://schemas.microsoft.com/office/drawing/2014/main" id="{AF14BC26-62A7-5EA7-7D99-77E2A73D2521}"/>
              </a:ext>
            </a:extLst>
          </p:cNvPr>
          <p:cNvPicPr>
            <a:picLocks noChangeAspect="1"/>
          </p:cNvPicPr>
          <p:nvPr/>
        </p:nvPicPr>
        <p:blipFill>
          <a:blip r:embed="rId3"/>
          <a:stretch>
            <a:fillRect/>
          </a:stretch>
        </p:blipFill>
        <p:spPr>
          <a:xfrm>
            <a:off x="7644484" y="5978828"/>
            <a:ext cx="1499515" cy="912355"/>
          </a:xfrm>
          <a:prstGeom prst="rect">
            <a:avLst/>
          </a:prstGeom>
        </p:spPr>
      </p:pic>
      <p:pic>
        <p:nvPicPr>
          <p:cNvPr id="6" name="Image 5">
            <a:extLst>
              <a:ext uri="{FF2B5EF4-FFF2-40B4-BE49-F238E27FC236}">
                <a16:creationId xmlns:a16="http://schemas.microsoft.com/office/drawing/2014/main" id="{7847BD53-9BF7-50E4-CA23-CC4846B70CED}"/>
              </a:ext>
            </a:extLst>
          </p:cNvPr>
          <p:cNvPicPr>
            <a:picLocks noChangeAspect="1"/>
          </p:cNvPicPr>
          <p:nvPr/>
        </p:nvPicPr>
        <p:blipFill>
          <a:blip r:embed="rId4"/>
          <a:stretch>
            <a:fillRect/>
          </a:stretch>
        </p:blipFill>
        <p:spPr>
          <a:xfrm>
            <a:off x="1765909" y="1634767"/>
            <a:ext cx="5548611" cy="732530"/>
          </a:xfrm>
          <a:prstGeom prst="rect">
            <a:avLst/>
          </a:prstGeom>
        </p:spPr>
      </p:pic>
      <p:pic>
        <p:nvPicPr>
          <p:cNvPr id="11" name="Image 10">
            <a:extLst>
              <a:ext uri="{FF2B5EF4-FFF2-40B4-BE49-F238E27FC236}">
                <a16:creationId xmlns:a16="http://schemas.microsoft.com/office/drawing/2014/main" id="{40AA7C37-C7DA-A7DC-7A8F-60E5081E1CAF}"/>
              </a:ext>
            </a:extLst>
          </p:cNvPr>
          <p:cNvPicPr>
            <a:picLocks noChangeAspect="1"/>
          </p:cNvPicPr>
          <p:nvPr/>
        </p:nvPicPr>
        <p:blipFill>
          <a:blip r:embed="rId5"/>
          <a:stretch>
            <a:fillRect/>
          </a:stretch>
        </p:blipFill>
        <p:spPr>
          <a:xfrm>
            <a:off x="1712978" y="2339405"/>
            <a:ext cx="5676479" cy="3981295"/>
          </a:xfrm>
          <a:prstGeom prst="rect">
            <a:avLst/>
          </a:prstGeom>
        </p:spPr>
      </p:pic>
    </p:spTree>
    <p:extLst>
      <p:ext uri="{BB962C8B-B14F-4D97-AF65-F5344CB8AC3E}">
        <p14:creationId xmlns:p14="http://schemas.microsoft.com/office/powerpoint/2010/main" val="17134501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E8880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2" name="Tekstvak 1"/>
          <p:cNvSpPr txBox="1"/>
          <p:nvPr/>
        </p:nvSpPr>
        <p:spPr>
          <a:xfrm>
            <a:off x="332509" y="508888"/>
            <a:ext cx="8437418" cy="830997"/>
          </a:xfrm>
          <a:prstGeom prst="rect">
            <a:avLst/>
          </a:prstGeom>
          <a:noFill/>
        </p:spPr>
        <p:txBody>
          <a:bodyPr wrap="square" rtlCol="0">
            <a:spAutoFit/>
          </a:bodyPr>
          <a:lstStyle/>
          <a:p>
            <a:r>
              <a:rPr lang="fr-BE" sz="4800">
                <a:solidFill>
                  <a:srgbClr val="E8880A"/>
                </a:solidFill>
              </a:rPr>
              <a:t>L'effet de l'huile dans l'eau</a:t>
            </a:r>
            <a:endParaRPr lang="nl-BE" sz="4800">
              <a:solidFill>
                <a:srgbClr val="E8880A"/>
              </a:solidFill>
            </a:endParaRPr>
          </a:p>
        </p:txBody>
      </p:sp>
      <p:sp>
        <p:nvSpPr>
          <p:cNvPr id="8" name="Tekstvak 7"/>
          <p:cNvSpPr txBox="1"/>
          <p:nvPr/>
        </p:nvSpPr>
        <p:spPr>
          <a:xfrm>
            <a:off x="353291" y="3167390"/>
            <a:ext cx="8437418" cy="954107"/>
          </a:xfrm>
          <a:prstGeom prst="rect">
            <a:avLst/>
          </a:prstGeom>
          <a:noFill/>
        </p:spPr>
        <p:txBody>
          <a:bodyPr wrap="square" rtlCol="0">
            <a:spAutoFit/>
          </a:bodyPr>
          <a:lstStyle/>
          <a:p>
            <a:pPr algn="ctr"/>
            <a:r>
              <a:rPr lang="fr-BE" sz="2800"/>
              <a:t>Réalisez les deux expériences suivantes pour découvrir ce que fait l'huile dans l’eau.</a:t>
            </a:r>
            <a:endParaRPr lang="nl-BE" sz="2800"/>
          </a:p>
        </p:txBody>
      </p:sp>
      <p:pic>
        <p:nvPicPr>
          <p:cNvPr id="3" name="Afbeelding 2" descr="Afbeelding met Graphics, Lettertype, logo, grafische vormgeving&#10;&#10;Automatisch gegenereerde beschrijving">
            <a:extLst>
              <a:ext uri="{FF2B5EF4-FFF2-40B4-BE49-F238E27FC236}">
                <a16:creationId xmlns:a16="http://schemas.microsoft.com/office/drawing/2014/main" id="{A48411EA-A398-F2BD-275A-F7424E79C522}"/>
              </a:ext>
            </a:extLst>
          </p:cNvPr>
          <p:cNvPicPr>
            <a:picLocks noChangeAspect="1"/>
          </p:cNvPicPr>
          <p:nvPr/>
        </p:nvPicPr>
        <p:blipFill>
          <a:blip r:embed="rId2"/>
          <a:stretch>
            <a:fillRect/>
          </a:stretch>
        </p:blipFill>
        <p:spPr>
          <a:xfrm>
            <a:off x="7644484" y="5978828"/>
            <a:ext cx="1499515" cy="912355"/>
          </a:xfrm>
          <a:prstGeom prst="rect">
            <a:avLst/>
          </a:prstGeom>
        </p:spPr>
      </p:pic>
    </p:spTree>
    <p:extLst>
      <p:ext uri="{BB962C8B-B14F-4D97-AF65-F5344CB8AC3E}">
        <p14:creationId xmlns:p14="http://schemas.microsoft.com/office/powerpoint/2010/main" val="3918593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895CE"/>
        </a:solidFill>
        <a:effectLst/>
      </p:bgPr>
    </p:bg>
    <p:spTree>
      <p:nvGrpSpPr>
        <p:cNvPr id="1" name=""/>
        <p:cNvGrpSpPr/>
        <p:nvPr/>
      </p:nvGrpSpPr>
      <p:grpSpPr>
        <a:xfrm>
          <a:off x="0" y="0"/>
          <a:ext cx="0" cy="0"/>
          <a:chOff x="0" y="0"/>
          <a:chExt cx="0" cy="0"/>
        </a:xfrm>
      </p:grpSpPr>
      <p:sp>
        <p:nvSpPr>
          <p:cNvPr id="2" name="Tekstvak 1"/>
          <p:cNvSpPr txBox="1"/>
          <p:nvPr/>
        </p:nvSpPr>
        <p:spPr>
          <a:xfrm>
            <a:off x="706582" y="1704109"/>
            <a:ext cx="7762954" cy="2308324"/>
          </a:xfrm>
          <a:prstGeom prst="rect">
            <a:avLst/>
          </a:prstGeom>
          <a:noFill/>
        </p:spPr>
        <p:txBody>
          <a:bodyPr wrap="square" rtlCol="0">
            <a:spAutoFit/>
          </a:bodyPr>
          <a:lstStyle/>
          <a:p>
            <a:r>
              <a:rPr lang="fr-BE" sz="7200">
                <a:solidFill>
                  <a:schemeClr val="bg1"/>
                </a:solidFill>
              </a:rPr>
              <a:t>Les huiles usagées, qu'est-ce que c'est ?</a:t>
            </a:r>
            <a:endParaRPr lang="nl-BE" sz="7200">
              <a:solidFill>
                <a:schemeClr val="bg1"/>
              </a:solidFill>
            </a:endParaRPr>
          </a:p>
        </p:txBody>
      </p:sp>
      <p:cxnSp>
        <p:nvCxnSpPr>
          <p:cNvPr id="13" name="Connecteur droit 10">
            <a:extLst>
              <a:ext uri="{FF2B5EF4-FFF2-40B4-BE49-F238E27FC236}">
                <a16:creationId xmlns:a16="http://schemas.microsoft.com/office/drawing/2014/main" id="{91E51A3F-4C3E-4922-8B77-97590B2965CA}"/>
              </a:ext>
            </a:extLst>
          </p:cNvPr>
          <p:cNvCxnSpPr/>
          <p:nvPr/>
        </p:nvCxnSpPr>
        <p:spPr>
          <a:xfrm flipV="1">
            <a:off x="2830390" y="6521921"/>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Connecteur droit 11">
            <a:extLst>
              <a:ext uri="{FF2B5EF4-FFF2-40B4-BE49-F238E27FC236}">
                <a16:creationId xmlns:a16="http://schemas.microsoft.com/office/drawing/2014/main" id="{2B2284D0-609D-4630-B3BF-BD6FD81C9752}"/>
              </a:ext>
            </a:extLst>
          </p:cNvPr>
          <p:cNvCxnSpPr/>
          <p:nvPr/>
        </p:nvCxnSpPr>
        <p:spPr>
          <a:xfrm flipV="1">
            <a:off x="6520690" y="6574433"/>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 name="Picture 3" descr="A blue text on a white background&#10;&#10;Description automatically generated">
            <a:extLst>
              <a:ext uri="{FF2B5EF4-FFF2-40B4-BE49-F238E27FC236}">
                <a16:creationId xmlns:a16="http://schemas.microsoft.com/office/drawing/2014/main" id="{F67D41C3-93FC-733A-6648-6E1E25113FDE}"/>
              </a:ext>
            </a:extLst>
          </p:cNvPr>
          <p:cNvPicPr>
            <a:picLocks noChangeAspect="1"/>
          </p:cNvPicPr>
          <p:nvPr/>
        </p:nvPicPr>
        <p:blipFill>
          <a:blip r:embed="rId3">
            <a:clrChange>
              <a:clrFrom>
                <a:srgbClr val="FAF9F9"/>
              </a:clrFrom>
              <a:clrTo>
                <a:srgbClr val="FAF9F9">
                  <a:alpha val="0"/>
                </a:srgbClr>
              </a:clrTo>
            </a:clrChange>
            <a:biLevel thresh="25000"/>
            <a:extLst>
              <a:ext uri="{BEBA8EAE-BF5A-486C-A8C5-ECC9F3942E4B}">
                <a14:imgProps xmlns:a14="http://schemas.microsoft.com/office/drawing/2010/main">
                  <a14:imgLayer r:embed="rId4">
                    <a14:imgEffect>
                      <a14:backgroundRemoval t="10000" b="90000" l="10000" r="90000"/>
                    </a14:imgEffect>
                  </a14:imgLayer>
                </a14:imgProps>
              </a:ext>
            </a:extLst>
          </a:blip>
          <a:srcRect b="44657"/>
          <a:stretch/>
        </p:blipFill>
        <p:spPr>
          <a:xfrm>
            <a:off x="0" y="6014745"/>
            <a:ext cx="2595716" cy="798085"/>
          </a:xfrm>
          <a:prstGeom prst="rect">
            <a:avLst/>
          </a:prstGeom>
        </p:spPr>
      </p:pic>
      <p:pic>
        <p:nvPicPr>
          <p:cNvPr id="5" name="Afbeelding 4" descr="Afbeelding met Lettertype, Graphics, logo, tekst&#10;&#10;Automatisch gegenereerde beschrijving">
            <a:extLst>
              <a:ext uri="{FF2B5EF4-FFF2-40B4-BE49-F238E27FC236}">
                <a16:creationId xmlns:a16="http://schemas.microsoft.com/office/drawing/2014/main" id="{F312AAB0-4B13-4E66-213D-CF13C2A6A8F8}"/>
              </a:ext>
            </a:extLst>
          </p:cNvPr>
          <p:cNvPicPr>
            <a:picLocks noChangeAspect="1"/>
          </p:cNvPicPr>
          <p:nvPr/>
        </p:nvPicPr>
        <p:blipFill>
          <a:blip r:embed="rId5"/>
          <a:stretch>
            <a:fillRect/>
          </a:stretch>
        </p:blipFill>
        <p:spPr>
          <a:xfrm>
            <a:off x="6667540" y="5358581"/>
            <a:ext cx="2476459" cy="1506761"/>
          </a:xfrm>
          <a:prstGeom prst="rect">
            <a:avLst/>
          </a:prstGeom>
        </p:spPr>
      </p:pic>
    </p:spTree>
    <p:extLst>
      <p:ext uri="{BB962C8B-B14F-4D97-AF65-F5344CB8AC3E}">
        <p14:creationId xmlns:p14="http://schemas.microsoft.com/office/powerpoint/2010/main" val="39710387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BF835FE1-211A-538F-7C6E-EDA91B37F9B9}"/>
              </a:ext>
            </a:extLst>
          </p:cNvPr>
          <p:cNvPicPr>
            <a:picLocks noChangeAspect="1"/>
          </p:cNvPicPr>
          <p:nvPr/>
        </p:nvPicPr>
        <p:blipFill rotWithShape="1">
          <a:blip r:embed="rId2">
            <a:extLst>
              <a:ext uri="{28A0092B-C50C-407E-A947-70E740481C1C}">
                <a14:useLocalDpi xmlns:a14="http://schemas.microsoft.com/office/drawing/2010/main" val="0"/>
              </a:ext>
            </a:extLst>
          </a:blip>
          <a:srcRect l="5607"/>
          <a:stretch/>
        </p:blipFill>
        <p:spPr bwMode="auto">
          <a:xfrm>
            <a:off x="524452" y="4076388"/>
            <a:ext cx="2701627" cy="2416208"/>
          </a:xfrm>
          <a:prstGeom prst="rect">
            <a:avLst/>
          </a:prstGeom>
          <a:noFill/>
          <a:ln>
            <a:noFill/>
          </a:ln>
          <a:extLst>
            <a:ext uri="{53640926-AAD7-44D8-BBD7-CCE9431645EC}">
              <a14:shadowObscured xmlns:a14="http://schemas.microsoft.com/office/drawing/2010/main"/>
            </a:ext>
          </a:extLst>
        </p:spPr>
      </p:pic>
      <p:sp>
        <p:nvSpPr>
          <p:cNvPr id="9" name="Rectangle 8"/>
          <p:cNvSpPr/>
          <p:nvPr/>
        </p:nvSpPr>
        <p:spPr>
          <a:xfrm>
            <a:off x="0" y="0"/>
            <a:ext cx="9167519" cy="280118"/>
          </a:xfrm>
          <a:prstGeom prst="rect">
            <a:avLst/>
          </a:prstGeom>
          <a:solidFill>
            <a:srgbClr val="E8880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2" name="Tekstvak 1"/>
          <p:cNvSpPr txBox="1"/>
          <p:nvPr/>
        </p:nvSpPr>
        <p:spPr>
          <a:xfrm>
            <a:off x="332509" y="508888"/>
            <a:ext cx="8437418" cy="830997"/>
          </a:xfrm>
          <a:prstGeom prst="rect">
            <a:avLst/>
          </a:prstGeom>
          <a:noFill/>
        </p:spPr>
        <p:txBody>
          <a:bodyPr wrap="square" rtlCol="0">
            <a:spAutoFit/>
          </a:bodyPr>
          <a:lstStyle/>
          <a:p>
            <a:r>
              <a:rPr lang="nl-BE" sz="4800" err="1">
                <a:solidFill>
                  <a:srgbClr val="E8880A"/>
                </a:solidFill>
              </a:rPr>
              <a:t>Expérience</a:t>
            </a:r>
            <a:r>
              <a:rPr lang="nl-BE" sz="4800">
                <a:solidFill>
                  <a:srgbClr val="E8880A"/>
                </a:solidFill>
              </a:rPr>
              <a:t> 1 : </a:t>
            </a:r>
            <a:r>
              <a:rPr lang="nl-BE" sz="3200" err="1">
                <a:solidFill>
                  <a:srgbClr val="E8880A"/>
                </a:solidFill>
              </a:rPr>
              <a:t>expérience</a:t>
            </a:r>
            <a:r>
              <a:rPr lang="nl-BE" sz="3200">
                <a:solidFill>
                  <a:srgbClr val="E8880A"/>
                </a:solidFill>
              </a:rPr>
              <a:t> de la paille</a:t>
            </a:r>
          </a:p>
        </p:txBody>
      </p:sp>
      <p:sp>
        <p:nvSpPr>
          <p:cNvPr id="7" name="Tekstvak 2">
            <a:extLst>
              <a:ext uri="{FF2B5EF4-FFF2-40B4-BE49-F238E27FC236}">
                <a16:creationId xmlns:a16="http://schemas.microsoft.com/office/drawing/2014/main" id="{A5482E63-A8FB-4308-9DA6-C7FFEF5D9A2C}"/>
              </a:ext>
            </a:extLst>
          </p:cNvPr>
          <p:cNvSpPr txBox="1">
            <a:spLocks noChangeArrowheads="1"/>
          </p:cNvSpPr>
          <p:nvPr/>
        </p:nvSpPr>
        <p:spPr bwMode="auto">
          <a:xfrm>
            <a:off x="365050" y="1399655"/>
            <a:ext cx="2014268" cy="2207123"/>
          </a:xfrm>
          <a:prstGeom prst="rect">
            <a:avLst/>
          </a:prstGeom>
          <a:solidFill>
            <a:srgbClr val="FFFFFF"/>
          </a:solidFill>
          <a:ln w="9525">
            <a:solidFill>
              <a:schemeClr val="bg2">
                <a:lumMod val="50000"/>
              </a:schemeClr>
            </a:solidFill>
            <a:miter lim="800000"/>
            <a:headEnd/>
            <a:tailEnd/>
          </a:ln>
        </p:spPr>
        <p:txBody>
          <a:bodyPr rot="0" vert="horz" wrap="square" lIns="91440" tIns="45720" rIns="91440" bIns="45720" anchor="t" anchorCtr="0">
            <a:noAutofit/>
          </a:bodyPr>
          <a:lstStyle/>
          <a:p>
            <a:pPr>
              <a:lnSpc>
                <a:spcPct val="107000"/>
              </a:lnSpc>
              <a:spcAft>
                <a:spcPts val="800"/>
              </a:spcAft>
            </a:pPr>
            <a:r>
              <a:rPr lang="fr-BE" sz="1800" b="1">
                <a:effectLst/>
                <a:latin typeface="Calibri" panose="020F0502020204030204" pitchFamily="34" charset="0"/>
                <a:ea typeface="Calibri" panose="020F0502020204030204" pitchFamily="34" charset="0"/>
                <a:cs typeface="Arial" panose="020B0604020202020204" pitchFamily="34" charset="0"/>
              </a:rPr>
              <a:t>MATÉRIEL</a:t>
            </a:r>
            <a:endParaRPr lang="fr-BE" sz="18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6000"/>
              </a:lnSpc>
              <a:buFont typeface="Courier New" panose="02070309020205020404" pitchFamily="49" charset="0"/>
              <a:buChar char="o"/>
            </a:pPr>
            <a:r>
              <a:rPr lang="fr-BE" sz="1800">
                <a:effectLst/>
                <a:latin typeface="Calibri" panose="020F0502020204030204" pitchFamily="34" charset="0"/>
                <a:ea typeface="Calibri" panose="020F0502020204030204" pitchFamily="34" charset="0"/>
                <a:cs typeface="Times New Roman" panose="02020603050405020304" pitchFamily="18" charset="0"/>
              </a:rPr>
              <a:t>Un verre </a:t>
            </a:r>
          </a:p>
          <a:p>
            <a:pPr marL="342900" lvl="0" indent="-342900">
              <a:lnSpc>
                <a:spcPct val="106000"/>
              </a:lnSpc>
              <a:buFont typeface="Courier New" panose="02070309020205020404" pitchFamily="49" charset="0"/>
              <a:buChar char="o"/>
            </a:pPr>
            <a:r>
              <a:rPr lang="fr-BE" sz="1800">
                <a:effectLst/>
                <a:latin typeface="Calibri" panose="020F0502020204030204" pitchFamily="34" charset="0"/>
                <a:ea typeface="Calibri" panose="020F0502020204030204" pitchFamily="34" charset="0"/>
                <a:cs typeface="Times New Roman" panose="02020603050405020304" pitchFamily="18" charset="0"/>
              </a:rPr>
              <a:t>Une paille</a:t>
            </a:r>
          </a:p>
          <a:p>
            <a:pPr marL="342900" lvl="0" indent="-342900">
              <a:lnSpc>
                <a:spcPct val="106000"/>
              </a:lnSpc>
              <a:buFont typeface="Courier New" panose="02070309020205020404" pitchFamily="49" charset="0"/>
              <a:buChar char="o"/>
            </a:pPr>
            <a:r>
              <a:rPr lang="fr-BE" sz="1800">
                <a:effectLst/>
                <a:latin typeface="Calibri" panose="020F0502020204030204" pitchFamily="34" charset="0"/>
                <a:ea typeface="Calibri" panose="020F0502020204030204" pitchFamily="34" charset="0"/>
                <a:cs typeface="Times New Roman" panose="02020603050405020304" pitchFamily="18" charset="0"/>
              </a:rPr>
              <a:t>Un miroir</a:t>
            </a:r>
          </a:p>
          <a:p>
            <a:pPr marL="342900" lvl="0" indent="-342900">
              <a:lnSpc>
                <a:spcPct val="106000"/>
              </a:lnSpc>
              <a:buFont typeface="Courier New" panose="02070309020205020404" pitchFamily="49" charset="0"/>
              <a:buChar char="o"/>
            </a:pPr>
            <a:r>
              <a:rPr lang="fr-BE" sz="1800">
                <a:effectLst/>
                <a:latin typeface="Calibri" panose="020F0502020204030204" pitchFamily="34" charset="0"/>
                <a:ea typeface="Calibri" panose="020F0502020204030204" pitchFamily="34" charset="0"/>
                <a:cs typeface="Times New Roman" panose="02020603050405020304" pitchFamily="18" charset="0"/>
              </a:rPr>
              <a:t>De l’huile de cuisson</a:t>
            </a:r>
          </a:p>
          <a:p>
            <a:pPr marL="342900" lvl="0" indent="-342900">
              <a:lnSpc>
                <a:spcPct val="106000"/>
              </a:lnSpc>
              <a:spcAft>
                <a:spcPts val="800"/>
              </a:spcAft>
              <a:buFont typeface="Courier New" panose="02070309020205020404" pitchFamily="49" charset="0"/>
              <a:buChar char="o"/>
            </a:pPr>
            <a:r>
              <a:rPr lang="fr-BE" sz="1800">
                <a:effectLst/>
                <a:latin typeface="Calibri" panose="020F0502020204030204" pitchFamily="34" charset="0"/>
                <a:ea typeface="Calibri" panose="020F0502020204030204" pitchFamily="34" charset="0"/>
                <a:cs typeface="Times New Roman" panose="02020603050405020304" pitchFamily="18" charset="0"/>
              </a:rPr>
              <a:t>De l’eau</a:t>
            </a:r>
          </a:p>
          <a:p>
            <a:pPr>
              <a:lnSpc>
                <a:spcPct val="107000"/>
              </a:lnSpc>
              <a:spcAft>
                <a:spcPts val="800"/>
              </a:spcAft>
            </a:pPr>
            <a:endParaRPr lang="nl-BE"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kstvak 2">
            <a:extLst>
              <a:ext uri="{FF2B5EF4-FFF2-40B4-BE49-F238E27FC236}">
                <a16:creationId xmlns:a16="http://schemas.microsoft.com/office/drawing/2014/main" id="{E8B575FD-F015-4ED2-B091-ACB9A3237CDA}"/>
              </a:ext>
            </a:extLst>
          </p:cNvPr>
          <p:cNvSpPr txBox="1">
            <a:spLocks noChangeArrowheads="1"/>
          </p:cNvSpPr>
          <p:nvPr/>
        </p:nvSpPr>
        <p:spPr bwMode="auto">
          <a:xfrm>
            <a:off x="2485949" y="1399655"/>
            <a:ext cx="6283978" cy="3625144"/>
          </a:xfrm>
          <a:prstGeom prst="rect">
            <a:avLst/>
          </a:prstGeom>
          <a:solidFill>
            <a:srgbClr val="FFFFFF"/>
          </a:solidFill>
          <a:ln w="9525">
            <a:solidFill>
              <a:schemeClr val="bg2">
                <a:lumMod val="50000"/>
              </a:schemeClr>
            </a:solidFill>
            <a:miter lim="800000"/>
            <a:headEnd/>
            <a:tailEnd/>
          </a:ln>
        </p:spPr>
        <p:txBody>
          <a:bodyPr rot="0" vert="horz" wrap="square" lIns="91440" tIns="45720" rIns="91440" bIns="45720" anchor="t" anchorCtr="0">
            <a:noAutofit/>
          </a:bodyPr>
          <a:lstStyle/>
          <a:p>
            <a:pPr>
              <a:lnSpc>
                <a:spcPct val="107000"/>
              </a:lnSpc>
              <a:spcAft>
                <a:spcPts val="800"/>
              </a:spcAft>
            </a:pPr>
            <a:r>
              <a:rPr lang="nl-BE" sz="1800" b="1">
                <a:effectLst/>
                <a:latin typeface="Calibri" panose="020F0502020204030204" pitchFamily="34" charset="0"/>
                <a:ea typeface="Calibri" panose="020F0502020204030204" pitchFamily="34" charset="0"/>
                <a:cs typeface="Arial" panose="020B0604020202020204" pitchFamily="34" charset="0"/>
              </a:rPr>
              <a:t>MÉTHODE</a:t>
            </a:r>
            <a:endParaRPr lang="fr-BE" sz="1800">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00"/>
              </a:spcAft>
            </a:pPr>
            <a:r>
              <a:rPr lang="fr-BE" sz="1800" b="1" dirty="0">
                <a:effectLst/>
                <a:latin typeface="Calibri"/>
                <a:ea typeface="Calibri"/>
                <a:cs typeface="Arial"/>
              </a:rPr>
              <a:t>ÉTAPE 1</a:t>
            </a:r>
            <a:r>
              <a:rPr lang="fr-BE" b="1" dirty="0">
                <a:latin typeface="Calibri"/>
                <a:ea typeface="Calibri"/>
                <a:cs typeface="Arial"/>
              </a:rPr>
              <a:t> </a:t>
            </a:r>
            <a:r>
              <a:rPr lang="fr-BE" sz="1800" dirty="0">
                <a:effectLst/>
                <a:latin typeface="Calibri"/>
                <a:ea typeface="Calibri"/>
                <a:cs typeface="Arial"/>
              </a:rPr>
              <a:t>: remplissez un verre à moitié avec de l’eau et insérez la paille jusqu’au fond du verre. </a:t>
            </a:r>
          </a:p>
          <a:p>
            <a:pPr algn="just">
              <a:lnSpc>
                <a:spcPct val="107000"/>
              </a:lnSpc>
              <a:spcAft>
                <a:spcPts val="800"/>
              </a:spcAft>
            </a:pPr>
            <a:r>
              <a:rPr lang="fr-BE" sz="1800" b="1" dirty="0">
                <a:effectLst/>
                <a:latin typeface="Calibri"/>
                <a:ea typeface="Calibri"/>
                <a:cs typeface="Arial"/>
              </a:rPr>
              <a:t>ÉTAPE 2</a:t>
            </a:r>
            <a:r>
              <a:rPr lang="fr-BE" b="1" dirty="0">
                <a:latin typeface="Calibri"/>
                <a:ea typeface="Calibri"/>
                <a:cs typeface="Arial"/>
              </a:rPr>
              <a:t> </a:t>
            </a:r>
            <a:r>
              <a:rPr lang="fr-BE" sz="1800" dirty="0">
                <a:effectLst/>
                <a:latin typeface="Calibri"/>
                <a:ea typeface="Calibri"/>
                <a:cs typeface="Arial"/>
              </a:rPr>
              <a:t>: inclinez doucement le verre qui est à moitié rempli d’eau et versez-y doucement par le bord une grosse couche d’huile (plus ou moins 3 cm). Regardez attentivement la couche d’huile qui se forme à la surface de l’eau. </a:t>
            </a:r>
          </a:p>
          <a:p>
            <a:pPr algn="just">
              <a:lnSpc>
                <a:spcPct val="107000"/>
              </a:lnSpc>
              <a:spcAft>
                <a:spcPts val="800"/>
              </a:spcAft>
            </a:pPr>
            <a:r>
              <a:rPr lang="fr-BE" sz="1800" b="1" dirty="0">
                <a:effectLst/>
                <a:latin typeface="Calibri"/>
                <a:ea typeface="Calibri"/>
                <a:cs typeface="Arial"/>
              </a:rPr>
              <a:t>ÉTAPE 3</a:t>
            </a:r>
            <a:r>
              <a:rPr lang="fr-BE" b="1" dirty="0">
                <a:latin typeface="Calibri"/>
                <a:ea typeface="Calibri"/>
                <a:cs typeface="Arial"/>
              </a:rPr>
              <a:t> </a:t>
            </a:r>
            <a:r>
              <a:rPr lang="fr-BE" sz="1800" dirty="0">
                <a:effectLst/>
                <a:latin typeface="Calibri"/>
                <a:ea typeface="Calibri"/>
                <a:cs typeface="Arial"/>
              </a:rPr>
              <a:t>: placez le miroir devant vous et soufflez doucement dans la paille pendant que vous regardez le miroir. </a:t>
            </a:r>
          </a:p>
          <a:p>
            <a:pPr algn="just">
              <a:lnSpc>
                <a:spcPct val="107000"/>
              </a:lnSpc>
              <a:spcAft>
                <a:spcPts val="800"/>
              </a:spcAft>
            </a:pPr>
            <a:r>
              <a:rPr lang="fr-BE" sz="1800" b="1">
                <a:effectLst/>
                <a:latin typeface="Calibri" panose="020F0502020204030204" pitchFamily="34" charset="0"/>
                <a:ea typeface="Calibri" panose="020F0502020204030204" pitchFamily="34" charset="0"/>
                <a:cs typeface="Arial" panose="020B0604020202020204" pitchFamily="34" charset="0"/>
              </a:rPr>
              <a:t>QUESTION </a:t>
            </a:r>
            <a:r>
              <a:rPr lang="fr-BE" sz="1800">
                <a:effectLst/>
                <a:latin typeface="Calibri" panose="020F0502020204030204" pitchFamily="34" charset="0"/>
                <a:ea typeface="Calibri" panose="020F0502020204030204" pitchFamily="34" charset="0"/>
                <a:cs typeface="Arial" panose="020B0604020202020204" pitchFamily="34" charset="0"/>
              </a:rPr>
              <a:t>: que font les bulles d’air qui sortent de la paille ?</a:t>
            </a:r>
            <a:r>
              <a:rPr lang="nl-BE" sz="200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3" name="Afbeelding 2" descr="Afbeelding met Graphics, Lettertype, logo, grafische vormgeving&#10;&#10;Automatisch gegenereerde beschrijving">
            <a:extLst>
              <a:ext uri="{FF2B5EF4-FFF2-40B4-BE49-F238E27FC236}">
                <a16:creationId xmlns:a16="http://schemas.microsoft.com/office/drawing/2014/main" id="{B3030B66-7F00-A1EA-8243-98A4BE0AEE71}"/>
              </a:ext>
            </a:extLst>
          </p:cNvPr>
          <p:cNvPicPr>
            <a:picLocks noChangeAspect="1"/>
          </p:cNvPicPr>
          <p:nvPr/>
        </p:nvPicPr>
        <p:blipFill>
          <a:blip r:embed="rId3"/>
          <a:stretch>
            <a:fillRect/>
          </a:stretch>
        </p:blipFill>
        <p:spPr>
          <a:xfrm>
            <a:off x="7644484" y="5978828"/>
            <a:ext cx="1499515" cy="912355"/>
          </a:xfrm>
          <a:prstGeom prst="rect">
            <a:avLst/>
          </a:prstGeom>
        </p:spPr>
      </p:pic>
    </p:spTree>
    <p:extLst>
      <p:ext uri="{BB962C8B-B14F-4D97-AF65-F5344CB8AC3E}">
        <p14:creationId xmlns:p14="http://schemas.microsoft.com/office/powerpoint/2010/main" val="25415344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E8880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2" name="Tekstvak 1"/>
          <p:cNvSpPr txBox="1"/>
          <p:nvPr/>
        </p:nvSpPr>
        <p:spPr>
          <a:xfrm>
            <a:off x="332509" y="508888"/>
            <a:ext cx="8437418" cy="1323439"/>
          </a:xfrm>
          <a:prstGeom prst="rect">
            <a:avLst/>
          </a:prstGeom>
          <a:noFill/>
        </p:spPr>
        <p:txBody>
          <a:bodyPr wrap="square" rtlCol="0">
            <a:spAutoFit/>
          </a:bodyPr>
          <a:lstStyle/>
          <a:p>
            <a:r>
              <a:rPr lang="nl-BE" sz="4800" err="1">
                <a:solidFill>
                  <a:srgbClr val="E8880A"/>
                </a:solidFill>
              </a:rPr>
              <a:t>Expérience</a:t>
            </a:r>
            <a:r>
              <a:rPr lang="nl-BE" sz="4800">
                <a:solidFill>
                  <a:srgbClr val="E8880A"/>
                </a:solidFill>
              </a:rPr>
              <a:t> 2: </a:t>
            </a:r>
            <a:r>
              <a:rPr lang="fr-BE" sz="3200">
                <a:solidFill>
                  <a:srgbClr val="E8880A"/>
                </a:solidFill>
              </a:rPr>
              <a:t>effet de l'huile sur l'échange d'oxygène</a:t>
            </a:r>
            <a:endParaRPr lang="nl-BE" sz="3200">
              <a:solidFill>
                <a:srgbClr val="E8880A"/>
              </a:solidFill>
            </a:endParaRPr>
          </a:p>
        </p:txBody>
      </p:sp>
      <p:sp>
        <p:nvSpPr>
          <p:cNvPr id="11" name="Tekstvak 2">
            <a:extLst>
              <a:ext uri="{FF2B5EF4-FFF2-40B4-BE49-F238E27FC236}">
                <a16:creationId xmlns:a16="http://schemas.microsoft.com/office/drawing/2014/main" id="{55EC83C8-E9AC-408C-BF40-2A4928DE4264}"/>
              </a:ext>
            </a:extLst>
          </p:cNvPr>
          <p:cNvSpPr txBox="1">
            <a:spLocks noChangeArrowheads="1"/>
          </p:cNvSpPr>
          <p:nvPr/>
        </p:nvSpPr>
        <p:spPr bwMode="auto">
          <a:xfrm>
            <a:off x="191833" y="2324696"/>
            <a:ext cx="1945812" cy="1860442"/>
          </a:xfrm>
          <a:prstGeom prst="rect">
            <a:avLst/>
          </a:prstGeom>
          <a:solidFill>
            <a:srgbClr val="FFFFFF"/>
          </a:solidFill>
          <a:ln w="9525">
            <a:solidFill>
              <a:schemeClr val="bg2">
                <a:lumMod val="50000"/>
              </a:schemeClr>
            </a:solidFill>
            <a:miter lim="800000"/>
            <a:headEnd/>
            <a:tailEnd/>
          </a:ln>
        </p:spPr>
        <p:txBody>
          <a:bodyPr rot="0" vert="horz" wrap="square" lIns="91440" tIns="45720" rIns="91440" bIns="45720" anchor="t" anchorCtr="0">
            <a:noAutofit/>
          </a:bodyPr>
          <a:lstStyle/>
          <a:p>
            <a:pPr>
              <a:lnSpc>
                <a:spcPct val="107000"/>
              </a:lnSpc>
              <a:spcAft>
                <a:spcPts val="800"/>
              </a:spcAft>
            </a:pPr>
            <a:r>
              <a:rPr lang="fr-BE" sz="1800" b="1">
                <a:effectLst/>
                <a:latin typeface="Calibri" panose="020F0502020204030204" pitchFamily="34" charset="0"/>
                <a:ea typeface="Calibri" panose="020F0502020204030204" pitchFamily="34" charset="0"/>
                <a:cs typeface="Arial" panose="020B0604020202020204" pitchFamily="34" charset="0"/>
              </a:rPr>
              <a:t>MATÉRIEL</a:t>
            </a:r>
            <a:endParaRPr lang="fr-BE" sz="18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6000"/>
              </a:lnSpc>
              <a:buFont typeface="Calibri" panose="020F0502020204030204" pitchFamily="34" charset="0"/>
              <a:buChar char="-"/>
            </a:pPr>
            <a:r>
              <a:rPr lang="fr-BE" sz="1800">
                <a:effectLst/>
                <a:latin typeface="Calibri" panose="020F0502020204030204" pitchFamily="34" charset="0"/>
                <a:ea typeface="Calibri" panose="020F0502020204030204" pitchFamily="34" charset="0"/>
                <a:cs typeface="Arial" panose="020B0604020202020204" pitchFamily="34" charset="0"/>
              </a:rPr>
              <a:t>2 clous</a:t>
            </a:r>
          </a:p>
          <a:p>
            <a:pPr marL="342900" lvl="0" indent="-342900">
              <a:lnSpc>
                <a:spcPct val="106000"/>
              </a:lnSpc>
              <a:buFont typeface="Calibri" panose="020F0502020204030204" pitchFamily="34" charset="0"/>
              <a:buChar char="-"/>
            </a:pPr>
            <a:r>
              <a:rPr lang="fr-BE" sz="1800">
                <a:effectLst/>
                <a:latin typeface="Calibri" panose="020F0502020204030204" pitchFamily="34" charset="0"/>
                <a:ea typeface="Calibri" panose="020F0502020204030204" pitchFamily="34" charset="0"/>
                <a:cs typeface="Arial" panose="020B0604020202020204" pitchFamily="34" charset="0"/>
              </a:rPr>
              <a:t>De l’huile de cuisson</a:t>
            </a:r>
          </a:p>
          <a:p>
            <a:pPr marL="342900" lvl="0" indent="-342900">
              <a:lnSpc>
                <a:spcPct val="106000"/>
              </a:lnSpc>
              <a:spcAft>
                <a:spcPts val="800"/>
              </a:spcAft>
              <a:buFont typeface="Calibri" panose="020F0502020204030204" pitchFamily="34" charset="0"/>
              <a:buChar char="-"/>
            </a:pPr>
            <a:r>
              <a:rPr lang="fr-BE" sz="1800">
                <a:effectLst/>
                <a:latin typeface="Calibri" panose="020F0502020204030204" pitchFamily="34" charset="0"/>
                <a:ea typeface="Calibri" panose="020F0502020204030204" pitchFamily="34" charset="0"/>
                <a:cs typeface="Arial" panose="020B0604020202020204" pitchFamily="34" charset="0"/>
              </a:rPr>
              <a:t>De l’eau</a:t>
            </a:r>
            <a:r>
              <a:rPr lang="nl-BE" sz="200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12" name="Tekstvak 2">
            <a:extLst>
              <a:ext uri="{FF2B5EF4-FFF2-40B4-BE49-F238E27FC236}">
                <a16:creationId xmlns:a16="http://schemas.microsoft.com/office/drawing/2014/main" id="{C4258B1D-EAF8-4138-96BB-7007DCFD5AFF}"/>
              </a:ext>
            </a:extLst>
          </p:cNvPr>
          <p:cNvSpPr txBox="1">
            <a:spLocks noChangeArrowheads="1"/>
          </p:cNvSpPr>
          <p:nvPr/>
        </p:nvSpPr>
        <p:spPr bwMode="auto">
          <a:xfrm>
            <a:off x="2278322" y="2324696"/>
            <a:ext cx="6308585" cy="3096339"/>
          </a:xfrm>
          <a:prstGeom prst="rect">
            <a:avLst/>
          </a:prstGeom>
          <a:solidFill>
            <a:srgbClr val="FFFFFF"/>
          </a:solidFill>
          <a:ln w="9525">
            <a:solidFill>
              <a:schemeClr val="bg2">
                <a:lumMod val="50000"/>
              </a:schemeClr>
            </a:solidFill>
            <a:miter lim="800000"/>
            <a:headEnd/>
            <a:tailEnd/>
          </a:ln>
        </p:spPr>
        <p:txBody>
          <a:bodyPr rot="0" vert="horz" wrap="square" lIns="91440" tIns="45720" rIns="91440" bIns="45720" anchor="t" anchorCtr="0">
            <a:noAutofit/>
          </a:bodyPr>
          <a:lstStyle/>
          <a:p>
            <a:pPr>
              <a:lnSpc>
                <a:spcPct val="107000"/>
              </a:lnSpc>
              <a:spcAft>
                <a:spcPts val="800"/>
              </a:spcAft>
            </a:pPr>
            <a:r>
              <a:rPr lang="nl-BE" sz="1800" b="1">
                <a:effectLst/>
                <a:latin typeface="Calibri" panose="020F0502020204030204" pitchFamily="34" charset="0"/>
                <a:ea typeface="Calibri" panose="020F0502020204030204" pitchFamily="34" charset="0"/>
                <a:cs typeface="Arial" panose="020B0604020202020204" pitchFamily="34" charset="0"/>
              </a:rPr>
              <a:t>MÉTHODE</a:t>
            </a:r>
            <a:endParaRPr lang="fr-BE" sz="1800">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00"/>
              </a:spcAft>
            </a:pPr>
            <a:r>
              <a:rPr lang="fr-BE" sz="1800" b="1" dirty="0">
                <a:effectLst/>
                <a:latin typeface="Calibri"/>
                <a:ea typeface="Calibri"/>
                <a:cs typeface="Arial"/>
              </a:rPr>
              <a:t>ÉTAPE 1</a:t>
            </a:r>
            <a:r>
              <a:rPr lang="fr-BE" b="1" dirty="0">
                <a:latin typeface="Calibri"/>
                <a:ea typeface="Calibri"/>
                <a:cs typeface="Arial"/>
              </a:rPr>
              <a:t> </a:t>
            </a:r>
            <a:r>
              <a:rPr lang="fr-BE" sz="1800" dirty="0">
                <a:effectLst/>
                <a:latin typeface="Calibri"/>
                <a:ea typeface="Calibri"/>
                <a:cs typeface="Arial"/>
              </a:rPr>
              <a:t>: remplissez 2 </a:t>
            </a:r>
            <a:r>
              <a:rPr lang="fr-BE" dirty="0">
                <a:latin typeface="Calibri"/>
                <a:ea typeface="Calibri"/>
                <a:cs typeface="Arial"/>
              </a:rPr>
              <a:t>demi-verres</a:t>
            </a:r>
            <a:r>
              <a:rPr lang="fr-BE" sz="1800" dirty="0">
                <a:effectLst/>
                <a:latin typeface="Calibri"/>
                <a:ea typeface="Calibri"/>
                <a:cs typeface="Arial"/>
              </a:rPr>
              <a:t> d’eau.</a:t>
            </a:r>
          </a:p>
          <a:p>
            <a:pPr algn="just">
              <a:lnSpc>
                <a:spcPct val="107000"/>
              </a:lnSpc>
              <a:spcAft>
                <a:spcPts val="800"/>
              </a:spcAft>
            </a:pPr>
            <a:r>
              <a:rPr lang="fr-BE" sz="1800" b="1" dirty="0">
                <a:effectLst/>
                <a:latin typeface="Calibri"/>
                <a:ea typeface="Calibri"/>
                <a:cs typeface="Arial"/>
              </a:rPr>
              <a:t>ÉTAPE 2</a:t>
            </a:r>
            <a:r>
              <a:rPr lang="fr-BE" b="1" dirty="0">
                <a:latin typeface="Calibri"/>
                <a:ea typeface="Calibri"/>
                <a:cs typeface="Arial"/>
              </a:rPr>
              <a:t> </a:t>
            </a:r>
            <a:r>
              <a:rPr lang="fr-BE" sz="1800" dirty="0">
                <a:effectLst/>
                <a:latin typeface="Calibri"/>
                <a:ea typeface="Calibri"/>
                <a:cs typeface="Arial"/>
              </a:rPr>
              <a:t>: mettez un clou dans chaque verre</a:t>
            </a:r>
            <a:r>
              <a:rPr lang="fr-BE" dirty="0">
                <a:latin typeface="Calibri"/>
                <a:ea typeface="Calibri"/>
                <a:cs typeface="Arial"/>
              </a:rPr>
              <a:t>.</a:t>
            </a:r>
            <a:endParaRPr lang="fr-BE" sz="1800" dirty="0">
              <a:effectLst/>
              <a:latin typeface="Calibri"/>
              <a:ea typeface="Calibri"/>
              <a:cs typeface="Arial"/>
            </a:endParaRPr>
          </a:p>
          <a:p>
            <a:pPr algn="just">
              <a:lnSpc>
                <a:spcPct val="107000"/>
              </a:lnSpc>
              <a:spcAft>
                <a:spcPts val="800"/>
              </a:spcAft>
            </a:pPr>
            <a:r>
              <a:rPr lang="fr-BE" sz="1800" b="1" dirty="0">
                <a:effectLst/>
                <a:latin typeface="Calibri"/>
                <a:ea typeface="Calibri"/>
                <a:cs typeface="Arial"/>
              </a:rPr>
              <a:t>ÉTAPE 3</a:t>
            </a:r>
            <a:r>
              <a:rPr lang="fr-BE" b="1" dirty="0">
                <a:latin typeface="Calibri"/>
                <a:ea typeface="Calibri"/>
                <a:cs typeface="Arial"/>
              </a:rPr>
              <a:t> </a:t>
            </a:r>
            <a:r>
              <a:rPr lang="fr-BE" sz="1800" dirty="0">
                <a:effectLst/>
                <a:latin typeface="Calibri"/>
                <a:ea typeface="Calibri"/>
                <a:cs typeface="Arial"/>
              </a:rPr>
              <a:t>: penchez légèrement un verre et versez-y doucement de l’huile jusqu’à avoir une couche d’environ 3 cm. </a:t>
            </a:r>
          </a:p>
          <a:p>
            <a:pPr algn="just">
              <a:lnSpc>
                <a:spcPct val="107000"/>
              </a:lnSpc>
              <a:spcAft>
                <a:spcPts val="800"/>
              </a:spcAft>
            </a:pPr>
            <a:r>
              <a:rPr lang="fr-BE" sz="1800" b="1" dirty="0">
                <a:effectLst/>
                <a:latin typeface="Calibri"/>
                <a:ea typeface="Calibri"/>
                <a:cs typeface="Arial"/>
              </a:rPr>
              <a:t>ÉTAPE 4</a:t>
            </a:r>
            <a:r>
              <a:rPr lang="fr-BE" b="1" dirty="0">
                <a:latin typeface="Calibri"/>
                <a:ea typeface="Calibri"/>
                <a:cs typeface="Arial"/>
              </a:rPr>
              <a:t> </a:t>
            </a:r>
            <a:r>
              <a:rPr lang="fr-BE" sz="1800" dirty="0">
                <a:effectLst/>
                <a:latin typeface="Calibri"/>
                <a:ea typeface="Calibri"/>
                <a:cs typeface="Arial"/>
              </a:rPr>
              <a:t>: observez pendant au moins une semaine l’évolution de chaque clou. Que remarquez-vous ?</a:t>
            </a:r>
          </a:p>
        </p:txBody>
      </p:sp>
      <p:pic>
        <p:nvPicPr>
          <p:cNvPr id="4" name="Afbeelding 3" descr="Afbeelding met muur, binnen&#10;&#10;Automatisch gegenereerde beschrijving">
            <a:extLst>
              <a:ext uri="{FF2B5EF4-FFF2-40B4-BE49-F238E27FC236}">
                <a16:creationId xmlns:a16="http://schemas.microsoft.com/office/drawing/2014/main" id="{C5DA4A35-01DA-46E1-8BE0-2EECA9D1D966}"/>
              </a:ext>
            </a:extLst>
          </p:cNvPr>
          <p:cNvPicPr>
            <a:picLocks noChangeAspect="1"/>
          </p:cNvPicPr>
          <p:nvPr/>
        </p:nvPicPr>
        <p:blipFill rotWithShape="1">
          <a:blip r:embed="rId3"/>
          <a:srcRect t="29999" b="28483"/>
          <a:stretch/>
        </p:blipFill>
        <p:spPr>
          <a:xfrm rot="5400000">
            <a:off x="-402388" y="5046188"/>
            <a:ext cx="2337993" cy="728020"/>
          </a:xfrm>
          <a:prstGeom prst="rect">
            <a:avLst/>
          </a:prstGeom>
        </p:spPr>
      </p:pic>
      <p:pic>
        <p:nvPicPr>
          <p:cNvPr id="6" name="Afbeelding 5" descr="Afbeelding met muur, binnen&#10;&#10;Automatisch gegenereerde beschrijving">
            <a:extLst>
              <a:ext uri="{FF2B5EF4-FFF2-40B4-BE49-F238E27FC236}">
                <a16:creationId xmlns:a16="http://schemas.microsoft.com/office/drawing/2014/main" id="{906DB90D-0FA3-46B3-B367-CD17384A8937}"/>
              </a:ext>
            </a:extLst>
          </p:cNvPr>
          <p:cNvPicPr>
            <a:picLocks noChangeAspect="1"/>
          </p:cNvPicPr>
          <p:nvPr/>
        </p:nvPicPr>
        <p:blipFill rotWithShape="1">
          <a:blip r:embed="rId4"/>
          <a:srcRect t="28095" b="34074"/>
          <a:stretch/>
        </p:blipFill>
        <p:spPr>
          <a:xfrm rot="5400000">
            <a:off x="473774" y="5078521"/>
            <a:ext cx="2337992" cy="663356"/>
          </a:xfrm>
          <a:prstGeom prst="rect">
            <a:avLst/>
          </a:prstGeom>
        </p:spPr>
      </p:pic>
      <p:pic>
        <p:nvPicPr>
          <p:cNvPr id="3" name="Afbeelding 2" descr="Afbeelding met Graphics, Lettertype, logo, grafische vormgeving&#10;&#10;Automatisch gegenereerde beschrijving">
            <a:extLst>
              <a:ext uri="{FF2B5EF4-FFF2-40B4-BE49-F238E27FC236}">
                <a16:creationId xmlns:a16="http://schemas.microsoft.com/office/drawing/2014/main" id="{DB86B0F3-F50D-F427-ECF0-45A83FC93737}"/>
              </a:ext>
            </a:extLst>
          </p:cNvPr>
          <p:cNvPicPr>
            <a:picLocks noChangeAspect="1"/>
          </p:cNvPicPr>
          <p:nvPr/>
        </p:nvPicPr>
        <p:blipFill>
          <a:blip r:embed="rId5"/>
          <a:stretch>
            <a:fillRect/>
          </a:stretch>
        </p:blipFill>
        <p:spPr>
          <a:xfrm>
            <a:off x="7644484" y="5978828"/>
            <a:ext cx="1499515" cy="912355"/>
          </a:xfrm>
          <a:prstGeom prst="rect">
            <a:avLst/>
          </a:prstGeom>
        </p:spPr>
      </p:pic>
    </p:spTree>
    <p:extLst>
      <p:ext uri="{BB962C8B-B14F-4D97-AF65-F5344CB8AC3E}">
        <p14:creationId xmlns:p14="http://schemas.microsoft.com/office/powerpoint/2010/main" val="37703460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E8880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2" name="Tekstvak 1"/>
          <p:cNvSpPr txBox="1"/>
          <p:nvPr/>
        </p:nvSpPr>
        <p:spPr>
          <a:xfrm>
            <a:off x="353291" y="462431"/>
            <a:ext cx="8437418" cy="14465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BE" sz="4400" b="0" i="0" u="none" strike="noStrike" kern="1200" cap="none" spc="0" normalizeH="0" baseline="0" noProof="0">
                <a:ln>
                  <a:noFill/>
                </a:ln>
                <a:solidFill>
                  <a:srgbClr val="E8880A"/>
                </a:solidFill>
                <a:effectLst/>
                <a:uLnTx/>
                <a:uFillTx/>
                <a:latin typeface="Calibri"/>
                <a:ea typeface="+mn-ea"/>
                <a:cs typeface="+mn-cs"/>
              </a:rPr>
              <a:t>Importance de la collecte des huiles usagées</a:t>
            </a:r>
            <a:endParaRPr kumimoji="0" lang="nl-BE" sz="4400" b="0" i="0" u="none" strike="noStrike" kern="1200" cap="none" spc="0" normalizeH="0" baseline="0" noProof="0">
              <a:ln>
                <a:noFill/>
              </a:ln>
              <a:solidFill>
                <a:srgbClr val="E8880A"/>
              </a:solidFill>
              <a:effectLst/>
              <a:uLnTx/>
              <a:uFillTx/>
              <a:latin typeface="Calibri"/>
              <a:ea typeface="+mn-ea"/>
              <a:cs typeface="+mn-cs"/>
            </a:endParaRPr>
          </a:p>
        </p:txBody>
      </p:sp>
      <p:sp>
        <p:nvSpPr>
          <p:cNvPr id="8" name="Tekstvak 7"/>
          <p:cNvSpPr txBox="1"/>
          <p:nvPr/>
        </p:nvSpPr>
        <p:spPr>
          <a:xfrm>
            <a:off x="480704" y="1802988"/>
            <a:ext cx="3995935" cy="2308324"/>
          </a:xfrm>
          <a:prstGeom prst="rect">
            <a:avLst/>
          </a:prstGeom>
          <a:solidFill>
            <a:srgbClr val="E8880A">
              <a:alpha val="50000"/>
            </a:srgbClr>
          </a:solidFill>
        </p:spPr>
        <p:txBody>
          <a:bodyPr wrap="square" rtlCol="0">
            <a:spAutoFit/>
          </a:bodyPr>
          <a:lstStyle/>
          <a:p>
            <a:pPr algn="ctr"/>
            <a:endParaRPr lang="nl-BE" sz="3600" b="1">
              <a:solidFill>
                <a:schemeClr val="bg1"/>
              </a:solidFill>
            </a:endParaRPr>
          </a:p>
          <a:p>
            <a:pPr algn="ctr"/>
            <a:r>
              <a:rPr lang="nl-BE" sz="3600" b="1">
                <a:solidFill>
                  <a:schemeClr val="bg1"/>
                </a:solidFill>
              </a:rPr>
              <a:t>économie</a:t>
            </a:r>
          </a:p>
          <a:p>
            <a:pPr algn="ctr"/>
            <a:r>
              <a:rPr lang="nl-BE" sz="3600" b="1">
                <a:solidFill>
                  <a:schemeClr val="bg1"/>
                </a:solidFill>
              </a:rPr>
              <a:t>circulaire</a:t>
            </a:r>
          </a:p>
          <a:p>
            <a:pPr algn="ctr"/>
            <a:endParaRPr lang="nl-BE" sz="3600" b="1">
              <a:solidFill>
                <a:schemeClr val="bg1"/>
              </a:solidFill>
            </a:endParaRPr>
          </a:p>
        </p:txBody>
      </p:sp>
      <p:sp>
        <p:nvSpPr>
          <p:cNvPr id="11" name="Tekstvak 10">
            <a:extLst>
              <a:ext uri="{FF2B5EF4-FFF2-40B4-BE49-F238E27FC236}">
                <a16:creationId xmlns:a16="http://schemas.microsoft.com/office/drawing/2014/main" id="{5570B0DF-AACC-47C8-8FEB-C533F0D5301F}"/>
              </a:ext>
            </a:extLst>
          </p:cNvPr>
          <p:cNvSpPr txBox="1"/>
          <p:nvPr/>
        </p:nvSpPr>
        <p:spPr>
          <a:xfrm>
            <a:off x="4705461" y="1834703"/>
            <a:ext cx="3995935" cy="2308324"/>
          </a:xfrm>
          <a:prstGeom prst="rect">
            <a:avLst/>
          </a:prstGeom>
          <a:solidFill>
            <a:srgbClr val="AFCA15"/>
          </a:solidFill>
        </p:spPr>
        <p:txBody>
          <a:bodyPr wrap="square" rtlCol="0">
            <a:spAutoFit/>
          </a:bodyPr>
          <a:lstStyle/>
          <a:p>
            <a:pPr algn="ctr"/>
            <a:endParaRPr lang="nl-BE" sz="3600" b="1">
              <a:solidFill>
                <a:schemeClr val="bg1"/>
              </a:solidFill>
            </a:endParaRPr>
          </a:p>
          <a:p>
            <a:pPr algn="ctr"/>
            <a:r>
              <a:rPr lang="nl-BE" sz="3600" b="1" err="1">
                <a:solidFill>
                  <a:schemeClr val="bg1"/>
                </a:solidFill>
              </a:rPr>
              <a:t>environnement</a:t>
            </a:r>
            <a:endParaRPr lang="nl-BE" sz="3600" b="1">
              <a:solidFill>
                <a:schemeClr val="bg1"/>
              </a:solidFill>
            </a:endParaRPr>
          </a:p>
          <a:p>
            <a:pPr algn="ctr"/>
            <a:r>
              <a:rPr lang="nl-BE" sz="3600" b="1">
                <a:solidFill>
                  <a:schemeClr val="bg1"/>
                </a:solidFill>
              </a:rPr>
              <a:t>eau</a:t>
            </a:r>
          </a:p>
          <a:p>
            <a:pPr algn="ctr"/>
            <a:endParaRPr lang="nl-BE" sz="3600" b="1">
              <a:solidFill>
                <a:schemeClr val="bg1"/>
              </a:solidFill>
            </a:endParaRPr>
          </a:p>
        </p:txBody>
      </p:sp>
      <p:sp>
        <p:nvSpPr>
          <p:cNvPr id="12" name="Tekstvak 11">
            <a:extLst>
              <a:ext uri="{FF2B5EF4-FFF2-40B4-BE49-F238E27FC236}">
                <a16:creationId xmlns:a16="http://schemas.microsoft.com/office/drawing/2014/main" id="{C230559A-298B-4A06-AC23-F6BA85590B68}"/>
              </a:ext>
            </a:extLst>
          </p:cNvPr>
          <p:cNvSpPr txBox="1"/>
          <p:nvPr/>
        </p:nvSpPr>
        <p:spPr>
          <a:xfrm>
            <a:off x="4705461" y="4325340"/>
            <a:ext cx="3957835" cy="2308324"/>
          </a:xfrm>
          <a:prstGeom prst="rect">
            <a:avLst/>
          </a:prstGeom>
          <a:solidFill>
            <a:srgbClr val="28AF8A">
              <a:alpha val="50000"/>
            </a:srgbClr>
          </a:solidFill>
        </p:spPr>
        <p:txBody>
          <a:bodyPr wrap="square" rtlCol="0">
            <a:spAutoFit/>
          </a:bodyPr>
          <a:lstStyle/>
          <a:p>
            <a:pPr algn="ctr"/>
            <a:endParaRPr lang="nl-BE" sz="3600" b="1">
              <a:solidFill>
                <a:schemeClr val="bg1"/>
              </a:solidFill>
            </a:endParaRPr>
          </a:p>
          <a:p>
            <a:pPr algn="ctr"/>
            <a:r>
              <a:rPr lang="nl-BE" sz="3600" b="1" err="1">
                <a:solidFill>
                  <a:schemeClr val="bg1"/>
                </a:solidFill>
              </a:rPr>
              <a:t>environnement</a:t>
            </a:r>
            <a:endParaRPr lang="nl-BE" sz="3600" b="1">
              <a:solidFill>
                <a:schemeClr val="bg1"/>
              </a:solidFill>
            </a:endParaRPr>
          </a:p>
          <a:p>
            <a:pPr algn="ctr"/>
            <a:r>
              <a:rPr lang="nl-BE" sz="3600" b="1">
                <a:solidFill>
                  <a:schemeClr val="bg1"/>
                </a:solidFill>
              </a:rPr>
              <a:t>air et </a:t>
            </a:r>
            <a:r>
              <a:rPr lang="nl-BE" sz="3600" b="1" err="1">
                <a:solidFill>
                  <a:schemeClr val="bg1"/>
                </a:solidFill>
              </a:rPr>
              <a:t>climat</a:t>
            </a:r>
            <a:endParaRPr lang="nl-BE" sz="3600" b="1">
              <a:solidFill>
                <a:schemeClr val="bg1"/>
              </a:solidFill>
            </a:endParaRPr>
          </a:p>
          <a:p>
            <a:pPr algn="ctr"/>
            <a:endParaRPr lang="nl-BE" sz="3600" b="1">
              <a:solidFill>
                <a:schemeClr val="bg1"/>
              </a:solidFill>
            </a:endParaRPr>
          </a:p>
        </p:txBody>
      </p:sp>
      <p:sp>
        <p:nvSpPr>
          <p:cNvPr id="13" name="Tekstvak 12">
            <a:extLst>
              <a:ext uri="{FF2B5EF4-FFF2-40B4-BE49-F238E27FC236}">
                <a16:creationId xmlns:a16="http://schemas.microsoft.com/office/drawing/2014/main" id="{A5BB02DA-E6DA-451A-A7BB-15CBB9046D13}"/>
              </a:ext>
            </a:extLst>
          </p:cNvPr>
          <p:cNvSpPr txBox="1"/>
          <p:nvPr/>
        </p:nvSpPr>
        <p:spPr>
          <a:xfrm>
            <a:off x="480704" y="4356015"/>
            <a:ext cx="3995935" cy="2308324"/>
          </a:xfrm>
          <a:prstGeom prst="rect">
            <a:avLst/>
          </a:prstGeom>
          <a:solidFill>
            <a:srgbClr val="E52B51">
              <a:alpha val="50000"/>
            </a:srgbClr>
          </a:solidFill>
        </p:spPr>
        <p:txBody>
          <a:bodyPr wrap="square" rtlCol="0">
            <a:spAutoFit/>
          </a:bodyPr>
          <a:lstStyle/>
          <a:p>
            <a:pPr algn="ctr"/>
            <a:endParaRPr lang="nl-BE" sz="3600" b="1">
              <a:solidFill>
                <a:schemeClr val="bg1"/>
              </a:solidFill>
            </a:endParaRPr>
          </a:p>
          <a:p>
            <a:pPr algn="ctr"/>
            <a:r>
              <a:rPr lang="nl-BE" sz="3600" b="1">
                <a:solidFill>
                  <a:schemeClr val="bg1"/>
                </a:solidFill>
              </a:rPr>
              <a:t>sa </a:t>
            </a:r>
            <a:r>
              <a:rPr lang="nl-BE" sz="3600" b="1" err="1">
                <a:solidFill>
                  <a:schemeClr val="bg1"/>
                </a:solidFill>
              </a:rPr>
              <a:t>propre</a:t>
            </a:r>
            <a:endParaRPr lang="nl-BE" sz="3600" b="1">
              <a:solidFill>
                <a:schemeClr val="bg1"/>
              </a:solidFill>
            </a:endParaRPr>
          </a:p>
          <a:p>
            <a:pPr algn="ctr"/>
            <a:r>
              <a:rPr lang="nl-BE" sz="3600" b="1">
                <a:solidFill>
                  <a:schemeClr val="bg1"/>
                </a:solidFill>
              </a:rPr>
              <a:t>santé</a:t>
            </a:r>
          </a:p>
          <a:p>
            <a:pPr algn="ctr"/>
            <a:endParaRPr lang="nl-BE" sz="3600" b="1">
              <a:solidFill>
                <a:schemeClr val="bg1"/>
              </a:solidFill>
            </a:endParaRPr>
          </a:p>
        </p:txBody>
      </p:sp>
    </p:spTree>
    <p:extLst>
      <p:ext uri="{BB962C8B-B14F-4D97-AF65-F5344CB8AC3E}">
        <p14:creationId xmlns:p14="http://schemas.microsoft.com/office/powerpoint/2010/main" val="9252383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E8880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2" name="Tekstvak 1"/>
          <p:cNvSpPr txBox="1"/>
          <p:nvPr/>
        </p:nvSpPr>
        <p:spPr>
          <a:xfrm>
            <a:off x="353291" y="388153"/>
            <a:ext cx="8437418" cy="14465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BE" sz="4400" b="0" i="0" u="none" strike="noStrike" kern="1200" cap="none" spc="0" normalizeH="0" baseline="0" noProof="0">
                <a:ln>
                  <a:noFill/>
                </a:ln>
                <a:solidFill>
                  <a:srgbClr val="E8880A"/>
                </a:solidFill>
                <a:effectLst/>
                <a:uLnTx/>
                <a:uFillTx/>
                <a:latin typeface="Calibri"/>
                <a:ea typeface="+mn-ea"/>
                <a:cs typeface="+mn-cs"/>
              </a:rPr>
              <a:t>Importance de la collecte des huiles usagées</a:t>
            </a:r>
            <a:endParaRPr kumimoji="0" lang="nl-BE" sz="4400" b="0" i="0" u="none" strike="noStrike" kern="1200" cap="none" spc="0" normalizeH="0" baseline="0" noProof="0">
              <a:ln>
                <a:noFill/>
              </a:ln>
              <a:solidFill>
                <a:srgbClr val="E8880A"/>
              </a:solidFill>
              <a:effectLst/>
              <a:uLnTx/>
              <a:uFillTx/>
              <a:latin typeface="Calibri"/>
              <a:ea typeface="+mn-ea"/>
              <a:cs typeface="+mn-cs"/>
            </a:endParaRPr>
          </a:p>
        </p:txBody>
      </p:sp>
      <p:sp>
        <p:nvSpPr>
          <p:cNvPr id="8" name="Tekstvak 7"/>
          <p:cNvSpPr txBox="1"/>
          <p:nvPr/>
        </p:nvSpPr>
        <p:spPr>
          <a:xfrm>
            <a:off x="480704" y="1802988"/>
            <a:ext cx="3995935" cy="2308324"/>
          </a:xfrm>
          <a:prstGeom prst="rect">
            <a:avLst/>
          </a:prstGeom>
          <a:solidFill>
            <a:srgbClr val="E8880A">
              <a:alpha val="50000"/>
            </a:srgbClr>
          </a:solidFill>
        </p:spPr>
        <p:txBody>
          <a:bodyPr wrap="square" rtlCol="0">
            <a:spAutoFit/>
          </a:bodyPr>
          <a:lstStyle/>
          <a:p>
            <a:pPr algn="ctr"/>
            <a:endParaRPr lang="nl-BE" sz="3600" b="1">
              <a:solidFill>
                <a:schemeClr val="bg1"/>
              </a:solidFill>
            </a:endParaRPr>
          </a:p>
          <a:p>
            <a:pPr algn="ctr"/>
            <a:r>
              <a:rPr lang="nl-BE" sz="3600" b="1">
                <a:solidFill>
                  <a:schemeClr val="bg1"/>
                </a:solidFill>
              </a:rPr>
              <a:t>économie</a:t>
            </a:r>
          </a:p>
          <a:p>
            <a:pPr algn="ctr"/>
            <a:r>
              <a:rPr lang="nl-BE" sz="3600" b="1">
                <a:solidFill>
                  <a:schemeClr val="bg1"/>
                </a:solidFill>
              </a:rPr>
              <a:t>circulaire</a:t>
            </a:r>
          </a:p>
          <a:p>
            <a:pPr algn="ctr"/>
            <a:endParaRPr lang="nl-BE" sz="3600" b="1">
              <a:solidFill>
                <a:schemeClr val="bg1"/>
              </a:solidFill>
            </a:endParaRPr>
          </a:p>
        </p:txBody>
      </p:sp>
      <p:sp>
        <p:nvSpPr>
          <p:cNvPr id="11" name="Tekstvak 10">
            <a:extLst>
              <a:ext uri="{FF2B5EF4-FFF2-40B4-BE49-F238E27FC236}">
                <a16:creationId xmlns:a16="http://schemas.microsoft.com/office/drawing/2014/main" id="{5570B0DF-AACC-47C8-8FEB-C533F0D5301F}"/>
              </a:ext>
            </a:extLst>
          </p:cNvPr>
          <p:cNvSpPr txBox="1"/>
          <p:nvPr/>
        </p:nvSpPr>
        <p:spPr>
          <a:xfrm>
            <a:off x="4705461" y="1834703"/>
            <a:ext cx="3995935" cy="2308324"/>
          </a:xfrm>
          <a:prstGeom prst="rect">
            <a:avLst/>
          </a:prstGeom>
          <a:solidFill>
            <a:srgbClr val="AFCA15">
              <a:alpha val="50000"/>
            </a:srgbClr>
          </a:solidFill>
        </p:spPr>
        <p:txBody>
          <a:bodyPr wrap="square" rtlCol="0">
            <a:spAutoFit/>
          </a:bodyPr>
          <a:lstStyle/>
          <a:p>
            <a:pPr algn="ctr"/>
            <a:endParaRPr lang="nl-BE" sz="3600" b="1">
              <a:solidFill>
                <a:schemeClr val="bg1"/>
              </a:solidFill>
            </a:endParaRPr>
          </a:p>
          <a:p>
            <a:pPr algn="ctr"/>
            <a:r>
              <a:rPr lang="nl-BE" sz="3600" b="1" err="1">
                <a:solidFill>
                  <a:schemeClr val="bg1"/>
                </a:solidFill>
              </a:rPr>
              <a:t>environnement</a:t>
            </a:r>
            <a:endParaRPr lang="nl-BE" sz="3600" b="1">
              <a:solidFill>
                <a:schemeClr val="bg1"/>
              </a:solidFill>
            </a:endParaRPr>
          </a:p>
          <a:p>
            <a:pPr algn="ctr"/>
            <a:r>
              <a:rPr lang="nl-BE" sz="3600" b="1">
                <a:solidFill>
                  <a:schemeClr val="bg1"/>
                </a:solidFill>
              </a:rPr>
              <a:t>eau</a:t>
            </a:r>
          </a:p>
          <a:p>
            <a:pPr algn="ctr"/>
            <a:endParaRPr lang="nl-BE" sz="3600" b="1">
              <a:solidFill>
                <a:schemeClr val="bg1"/>
              </a:solidFill>
            </a:endParaRPr>
          </a:p>
        </p:txBody>
      </p:sp>
      <p:sp>
        <p:nvSpPr>
          <p:cNvPr id="12" name="Tekstvak 11">
            <a:extLst>
              <a:ext uri="{FF2B5EF4-FFF2-40B4-BE49-F238E27FC236}">
                <a16:creationId xmlns:a16="http://schemas.microsoft.com/office/drawing/2014/main" id="{C230559A-298B-4A06-AC23-F6BA85590B68}"/>
              </a:ext>
            </a:extLst>
          </p:cNvPr>
          <p:cNvSpPr txBox="1"/>
          <p:nvPr/>
        </p:nvSpPr>
        <p:spPr>
          <a:xfrm>
            <a:off x="4705461" y="4325340"/>
            <a:ext cx="3957835" cy="2308324"/>
          </a:xfrm>
          <a:prstGeom prst="rect">
            <a:avLst/>
          </a:prstGeom>
          <a:solidFill>
            <a:srgbClr val="28AF8A"/>
          </a:solidFill>
        </p:spPr>
        <p:txBody>
          <a:bodyPr wrap="square" rtlCol="0">
            <a:spAutoFit/>
          </a:bodyPr>
          <a:lstStyle/>
          <a:p>
            <a:pPr algn="ctr"/>
            <a:endParaRPr lang="nl-BE" sz="3600" b="1">
              <a:solidFill>
                <a:schemeClr val="bg1"/>
              </a:solidFill>
            </a:endParaRPr>
          </a:p>
          <a:p>
            <a:pPr algn="ctr"/>
            <a:r>
              <a:rPr lang="nl-BE" sz="3600" b="1" err="1">
                <a:solidFill>
                  <a:schemeClr val="bg1"/>
                </a:solidFill>
              </a:rPr>
              <a:t>environnement</a:t>
            </a:r>
            <a:endParaRPr lang="nl-BE" sz="3600" b="1">
              <a:solidFill>
                <a:schemeClr val="bg1"/>
              </a:solidFill>
            </a:endParaRPr>
          </a:p>
          <a:p>
            <a:pPr algn="ctr"/>
            <a:r>
              <a:rPr lang="nl-BE" sz="3600" b="1">
                <a:solidFill>
                  <a:schemeClr val="bg1"/>
                </a:solidFill>
              </a:rPr>
              <a:t>air et </a:t>
            </a:r>
            <a:r>
              <a:rPr lang="nl-BE" sz="3600" b="1" err="1">
                <a:solidFill>
                  <a:schemeClr val="bg1"/>
                </a:solidFill>
              </a:rPr>
              <a:t>climat</a:t>
            </a:r>
            <a:endParaRPr lang="nl-BE" sz="3600" b="1">
              <a:solidFill>
                <a:schemeClr val="bg1"/>
              </a:solidFill>
            </a:endParaRPr>
          </a:p>
          <a:p>
            <a:pPr algn="ctr"/>
            <a:endParaRPr lang="nl-BE" sz="3600" b="1">
              <a:solidFill>
                <a:schemeClr val="bg1"/>
              </a:solidFill>
            </a:endParaRPr>
          </a:p>
        </p:txBody>
      </p:sp>
      <p:sp>
        <p:nvSpPr>
          <p:cNvPr id="13" name="Tekstvak 12">
            <a:extLst>
              <a:ext uri="{FF2B5EF4-FFF2-40B4-BE49-F238E27FC236}">
                <a16:creationId xmlns:a16="http://schemas.microsoft.com/office/drawing/2014/main" id="{A5BB02DA-E6DA-451A-A7BB-15CBB9046D13}"/>
              </a:ext>
            </a:extLst>
          </p:cNvPr>
          <p:cNvSpPr txBox="1"/>
          <p:nvPr/>
        </p:nvSpPr>
        <p:spPr>
          <a:xfrm>
            <a:off x="480704" y="4356015"/>
            <a:ext cx="3995935" cy="2308324"/>
          </a:xfrm>
          <a:prstGeom prst="rect">
            <a:avLst/>
          </a:prstGeom>
          <a:solidFill>
            <a:srgbClr val="E52B51">
              <a:alpha val="50000"/>
            </a:srgbClr>
          </a:solidFill>
        </p:spPr>
        <p:txBody>
          <a:bodyPr wrap="square" rtlCol="0">
            <a:spAutoFit/>
          </a:bodyPr>
          <a:lstStyle/>
          <a:p>
            <a:pPr algn="ctr"/>
            <a:endParaRPr lang="nl-BE" sz="3600" b="1">
              <a:solidFill>
                <a:schemeClr val="bg1"/>
              </a:solidFill>
            </a:endParaRPr>
          </a:p>
          <a:p>
            <a:pPr algn="ctr"/>
            <a:r>
              <a:rPr lang="nl-BE" sz="3600" b="1">
                <a:solidFill>
                  <a:schemeClr val="bg1"/>
                </a:solidFill>
              </a:rPr>
              <a:t>sa </a:t>
            </a:r>
            <a:r>
              <a:rPr lang="nl-BE" sz="3600" b="1" err="1">
                <a:solidFill>
                  <a:schemeClr val="bg1"/>
                </a:solidFill>
              </a:rPr>
              <a:t>propre</a:t>
            </a:r>
            <a:endParaRPr lang="nl-BE" sz="3600" b="1">
              <a:solidFill>
                <a:schemeClr val="bg1"/>
              </a:solidFill>
            </a:endParaRPr>
          </a:p>
          <a:p>
            <a:pPr algn="ctr"/>
            <a:r>
              <a:rPr lang="nl-BE" sz="3600" b="1">
                <a:solidFill>
                  <a:schemeClr val="bg1"/>
                </a:solidFill>
              </a:rPr>
              <a:t>santé</a:t>
            </a:r>
          </a:p>
          <a:p>
            <a:pPr algn="ctr"/>
            <a:endParaRPr lang="nl-BE" sz="3600" b="1">
              <a:solidFill>
                <a:schemeClr val="bg1"/>
              </a:solidFill>
            </a:endParaRPr>
          </a:p>
        </p:txBody>
      </p:sp>
    </p:spTree>
    <p:extLst>
      <p:ext uri="{BB962C8B-B14F-4D97-AF65-F5344CB8AC3E}">
        <p14:creationId xmlns:p14="http://schemas.microsoft.com/office/powerpoint/2010/main" val="9068646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E8880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2" name="Tekstvak 1"/>
          <p:cNvSpPr txBox="1"/>
          <p:nvPr/>
        </p:nvSpPr>
        <p:spPr>
          <a:xfrm>
            <a:off x="332509" y="508888"/>
            <a:ext cx="8437418" cy="830997"/>
          </a:xfrm>
          <a:prstGeom prst="rect">
            <a:avLst/>
          </a:prstGeom>
          <a:noFill/>
        </p:spPr>
        <p:txBody>
          <a:bodyPr wrap="square" rtlCol="0">
            <a:spAutoFit/>
          </a:bodyPr>
          <a:lstStyle/>
          <a:p>
            <a:r>
              <a:rPr lang="nl-BE" sz="4800" err="1">
                <a:solidFill>
                  <a:srgbClr val="E8880A"/>
                </a:solidFill>
              </a:rPr>
              <a:t>Pollution</a:t>
            </a:r>
            <a:r>
              <a:rPr lang="nl-BE" sz="4800">
                <a:solidFill>
                  <a:srgbClr val="E8880A"/>
                </a:solidFill>
              </a:rPr>
              <a:t> de </a:t>
            </a:r>
            <a:r>
              <a:rPr lang="nl-BE" sz="4800" err="1">
                <a:solidFill>
                  <a:srgbClr val="E8880A"/>
                </a:solidFill>
              </a:rPr>
              <a:t>l'air</a:t>
            </a:r>
            <a:endParaRPr lang="nl-BE" sz="4800">
              <a:solidFill>
                <a:srgbClr val="E8880A"/>
              </a:solidFill>
            </a:endParaRPr>
          </a:p>
        </p:txBody>
      </p:sp>
      <p:sp>
        <p:nvSpPr>
          <p:cNvPr id="8" name="Tekstvak 7"/>
          <p:cNvSpPr txBox="1"/>
          <p:nvPr/>
        </p:nvSpPr>
        <p:spPr>
          <a:xfrm>
            <a:off x="186612" y="1295698"/>
            <a:ext cx="8731510" cy="1815882"/>
          </a:xfrm>
          <a:prstGeom prst="rect">
            <a:avLst/>
          </a:prstGeom>
          <a:noFill/>
        </p:spPr>
        <p:txBody>
          <a:bodyPr wrap="square" lIns="91440" tIns="45720" rIns="91440" bIns="45720" rtlCol="0" anchor="t">
            <a:spAutoFit/>
          </a:bodyPr>
          <a:lstStyle/>
          <a:p>
            <a:r>
              <a:rPr lang="fr-BE" sz="2800"/>
              <a:t>Lors de la combustion de pétrole (huiles usagées, voitures, chauffage) </a:t>
            </a:r>
            <a:r>
              <a:rPr lang="nl-BE" sz="2800">
                <a:sym typeface="Wingdings" panose="05000000000000000000" pitchFamily="2" charset="2"/>
              </a:rPr>
              <a:t> </a:t>
            </a:r>
            <a:r>
              <a:rPr lang="fr-BE" sz="2800"/>
              <a:t>des dioxines et des poussières fines sont libérées</a:t>
            </a:r>
            <a:r>
              <a:rPr lang="nl-BE" sz="2800"/>
              <a:t> </a:t>
            </a:r>
            <a:r>
              <a:rPr lang="nl-BE" sz="2800">
                <a:sym typeface="Wingdings" panose="05000000000000000000" pitchFamily="2" charset="2"/>
              </a:rPr>
              <a:t> </a:t>
            </a:r>
            <a:r>
              <a:rPr lang="nl-BE" sz="2800" err="1">
                <a:sym typeface="Wingdings" panose="05000000000000000000" pitchFamily="2" charset="2"/>
              </a:rPr>
              <a:t>ce</a:t>
            </a:r>
            <a:r>
              <a:rPr lang="nl-BE" sz="2800">
                <a:sym typeface="Wingdings" panose="05000000000000000000" pitchFamily="2" charset="2"/>
              </a:rPr>
              <a:t> </a:t>
            </a:r>
            <a:r>
              <a:rPr lang="nl-BE" sz="2800" err="1">
                <a:sym typeface="Wingdings" panose="05000000000000000000" pitchFamily="2" charset="2"/>
              </a:rPr>
              <a:t>n’est</a:t>
            </a:r>
            <a:r>
              <a:rPr lang="nl-BE" sz="2800">
                <a:sym typeface="Wingdings" panose="05000000000000000000" pitchFamily="2" charset="2"/>
              </a:rPr>
              <a:t> pas </a:t>
            </a:r>
            <a:r>
              <a:rPr lang="nl-BE" sz="2800" err="1">
                <a:sym typeface="Wingdings" panose="05000000000000000000" pitchFamily="2" charset="2"/>
              </a:rPr>
              <a:t>sain</a:t>
            </a:r>
            <a:r>
              <a:rPr lang="nl-BE" sz="2800">
                <a:sym typeface="Wingdings" panose="05000000000000000000" pitchFamily="2" charset="2"/>
              </a:rPr>
              <a:t> en </a:t>
            </a:r>
            <a:r>
              <a:rPr lang="nl-BE" sz="2800" err="1">
                <a:sym typeface="Wingdings" panose="05000000000000000000" pitchFamily="2" charset="2"/>
              </a:rPr>
              <a:t>cas</a:t>
            </a:r>
            <a:r>
              <a:rPr lang="nl-BE" sz="2800">
                <a:sym typeface="Wingdings" panose="05000000000000000000" pitchFamily="2" charset="2"/>
              </a:rPr>
              <a:t> </a:t>
            </a:r>
            <a:r>
              <a:rPr lang="nl-BE" sz="2800" err="1">
                <a:sym typeface="Wingdings" panose="05000000000000000000" pitchFamily="2" charset="2"/>
              </a:rPr>
              <a:t>d'inhalation</a:t>
            </a:r>
            <a:r>
              <a:rPr lang="nl-BE" sz="2800" dirty="0">
                <a:sym typeface="Wingdings" panose="05000000000000000000" pitchFamily="2" charset="2"/>
              </a:rPr>
              <a:t>.</a:t>
            </a:r>
            <a:endParaRPr lang="nl-BE" sz="2800">
              <a:sym typeface="Wingdings" panose="05000000000000000000" pitchFamily="2" charset="2"/>
            </a:endParaRPr>
          </a:p>
          <a:p>
            <a:pPr>
              <a:buClr>
                <a:srgbClr val="1895CE"/>
              </a:buClr>
            </a:pPr>
            <a:endParaRPr lang="nl-BE" sz="2800"/>
          </a:p>
        </p:txBody>
      </p:sp>
      <p:pic>
        <p:nvPicPr>
          <p:cNvPr id="3" name="Afbeelding 2" descr="Afbeelding met Graphics, Lettertype, logo, grafische vormgeving&#10;&#10;Automatisch gegenereerde beschrijving">
            <a:extLst>
              <a:ext uri="{FF2B5EF4-FFF2-40B4-BE49-F238E27FC236}">
                <a16:creationId xmlns:a16="http://schemas.microsoft.com/office/drawing/2014/main" id="{E7A355AB-4044-DDFB-33DA-6BF0640E9CC2}"/>
              </a:ext>
            </a:extLst>
          </p:cNvPr>
          <p:cNvPicPr>
            <a:picLocks noChangeAspect="1"/>
          </p:cNvPicPr>
          <p:nvPr/>
        </p:nvPicPr>
        <p:blipFill>
          <a:blip r:embed="rId3"/>
          <a:stretch>
            <a:fillRect/>
          </a:stretch>
        </p:blipFill>
        <p:spPr>
          <a:xfrm>
            <a:off x="7644484" y="5978828"/>
            <a:ext cx="1499515" cy="912355"/>
          </a:xfrm>
          <a:prstGeom prst="rect">
            <a:avLst/>
          </a:prstGeom>
        </p:spPr>
      </p:pic>
      <p:pic>
        <p:nvPicPr>
          <p:cNvPr id="6" name="Image 5">
            <a:extLst>
              <a:ext uri="{FF2B5EF4-FFF2-40B4-BE49-F238E27FC236}">
                <a16:creationId xmlns:a16="http://schemas.microsoft.com/office/drawing/2014/main" id="{5041CC2E-B2F2-4026-8C85-2D0EEA038CEA}"/>
              </a:ext>
            </a:extLst>
          </p:cNvPr>
          <p:cNvPicPr>
            <a:picLocks noChangeAspect="1"/>
          </p:cNvPicPr>
          <p:nvPr/>
        </p:nvPicPr>
        <p:blipFill>
          <a:blip r:embed="rId4"/>
          <a:stretch>
            <a:fillRect/>
          </a:stretch>
        </p:blipFill>
        <p:spPr>
          <a:xfrm>
            <a:off x="1797132" y="3251929"/>
            <a:ext cx="5508171" cy="3475680"/>
          </a:xfrm>
          <a:prstGeom prst="rect">
            <a:avLst/>
          </a:prstGeom>
        </p:spPr>
      </p:pic>
      <p:sp>
        <p:nvSpPr>
          <p:cNvPr id="7" name="ZoneTexte 6">
            <a:extLst>
              <a:ext uri="{FF2B5EF4-FFF2-40B4-BE49-F238E27FC236}">
                <a16:creationId xmlns:a16="http://schemas.microsoft.com/office/drawing/2014/main" id="{2599C899-F013-D116-FB42-B460B036B4C7}"/>
              </a:ext>
            </a:extLst>
          </p:cNvPr>
          <p:cNvSpPr txBox="1"/>
          <p:nvPr/>
        </p:nvSpPr>
        <p:spPr>
          <a:xfrm>
            <a:off x="1874138" y="2882597"/>
            <a:ext cx="5354158" cy="369332"/>
          </a:xfrm>
          <a:prstGeom prst="rect">
            <a:avLst/>
          </a:prstGeom>
          <a:noFill/>
        </p:spPr>
        <p:txBody>
          <a:bodyPr wrap="none" rtlCol="0">
            <a:spAutoFit/>
          </a:bodyPr>
          <a:lstStyle/>
          <a:p>
            <a:r>
              <a:rPr lang="fr-BE" dirty="0"/>
              <a:t>Concentrations moyennes annuelles de particules fines</a:t>
            </a:r>
          </a:p>
        </p:txBody>
      </p:sp>
    </p:spTree>
    <p:extLst>
      <p:ext uri="{BB962C8B-B14F-4D97-AF65-F5344CB8AC3E}">
        <p14:creationId xmlns:p14="http://schemas.microsoft.com/office/powerpoint/2010/main" val="15162362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E8880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2" name="Tekstvak 1"/>
          <p:cNvSpPr txBox="1"/>
          <p:nvPr/>
        </p:nvSpPr>
        <p:spPr>
          <a:xfrm>
            <a:off x="332509" y="508888"/>
            <a:ext cx="8437418" cy="830997"/>
          </a:xfrm>
          <a:prstGeom prst="rect">
            <a:avLst/>
          </a:prstGeom>
          <a:noFill/>
        </p:spPr>
        <p:txBody>
          <a:bodyPr wrap="square" rtlCol="0">
            <a:spAutoFit/>
          </a:bodyPr>
          <a:lstStyle/>
          <a:p>
            <a:r>
              <a:rPr lang="nl-BE" sz="4800" err="1">
                <a:solidFill>
                  <a:srgbClr val="E8880A"/>
                </a:solidFill>
              </a:rPr>
              <a:t>Climat</a:t>
            </a:r>
            <a:endParaRPr lang="nl-BE" sz="4800">
              <a:solidFill>
                <a:srgbClr val="E8880A"/>
              </a:solidFill>
            </a:endParaRPr>
          </a:p>
        </p:txBody>
      </p:sp>
      <p:sp>
        <p:nvSpPr>
          <p:cNvPr id="8" name="Tekstvak 7"/>
          <p:cNvSpPr txBox="1"/>
          <p:nvPr/>
        </p:nvSpPr>
        <p:spPr>
          <a:xfrm>
            <a:off x="186612" y="1415444"/>
            <a:ext cx="8731510" cy="2246769"/>
          </a:xfrm>
          <a:prstGeom prst="rect">
            <a:avLst/>
          </a:prstGeom>
          <a:noFill/>
        </p:spPr>
        <p:txBody>
          <a:bodyPr wrap="square" lIns="91440" tIns="45720" rIns="91440" bIns="45720" rtlCol="0" anchor="t">
            <a:spAutoFit/>
          </a:bodyPr>
          <a:lstStyle/>
          <a:p>
            <a:r>
              <a:rPr lang="fr-BE" sz="2800" dirty="0">
                <a:effectLst/>
                <a:latin typeface="Calibri"/>
                <a:ea typeface="Calibri"/>
                <a:cs typeface="Times New Roman"/>
              </a:rPr>
              <a:t>Lors de la combustion de pétrole (huiles usagées, voitures, chauffage) </a:t>
            </a:r>
            <a:r>
              <a:rPr lang="nl-BE" sz="2800">
                <a:sym typeface="Wingdings" panose="05000000000000000000" pitchFamily="2" charset="2"/>
              </a:rPr>
              <a:t> </a:t>
            </a:r>
            <a:r>
              <a:rPr lang="nl-BE" sz="2800" err="1">
                <a:sym typeface="Wingdings" panose="05000000000000000000" pitchFamily="2" charset="2"/>
              </a:rPr>
              <a:t>é</a:t>
            </a:r>
            <a:r>
              <a:rPr lang="nl-BE" sz="2800" err="1"/>
              <a:t>mission</a:t>
            </a:r>
            <a:r>
              <a:rPr lang="nl-BE" sz="2800"/>
              <a:t> de CO</a:t>
            </a:r>
            <a:r>
              <a:rPr lang="nl-BE" sz="1600"/>
              <a:t>2 </a:t>
            </a:r>
            <a:r>
              <a:rPr lang="nl-BE" sz="2800">
                <a:sym typeface="Wingdings" panose="05000000000000000000" pitchFamily="2" charset="2"/>
              </a:rPr>
              <a:t> </a:t>
            </a:r>
            <a:r>
              <a:rPr lang="nl-BE" sz="2800" err="1">
                <a:sym typeface="Wingdings" panose="05000000000000000000" pitchFamily="2" charset="2"/>
              </a:rPr>
              <a:t>ce</a:t>
            </a:r>
            <a:r>
              <a:rPr lang="nl-BE" sz="2800">
                <a:sym typeface="Wingdings" panose="05000000000000000000" pitchFamily="2" charset="2"/>
              </a:rPr>
              <a:t> </a:t>
            </a:r>
            <a:r>
              <a:rPr lang="nl-BE" sz="2800" err="1">
                <a:sym typeface="Wingdings" panose="05000000000000000000" pitchFamily="2" charset="2"/>
              </a:rPr>
              <a:t>qui</a:t>
            </a:r>
            <a:r>
              <a:rPr lang="nl-BE" sz="2800">
                <a:sym typeface="Wingdings" panose="05000000000000000000" pitchFamily="2" charset="2"/>
              </a:rPr>
              <a:t> </a:t>
            </a:r>
            <a:r>
              <a:rPr lang="nl-BE" sz="2800" err="1">
                <a:sym typeface="Wingdings" panose="05000000000000000000" pitchFamily="2" charset="2"/>
              </a:rPr>
              <a:t>contribue</a:t>
            </a:r>
            <a:r>
              <a:rPr lang="nl-BE" sz="2800">
                <a:sym typeface="Wingdings" panose="05000000000000000000" pitchFamily="2" charset="2"/>
              </a:rPr>
              <a:t> </a:t>
            </a:r>
            <a:r>
              <a:rPr lang="nl-BE" sz="2800" dirty="0" err="1">
                <a:sym typeface="Wingdings" panose="05000000000000000000" pitchFamily="2" charset="2"/>
              </a:rPr>
              <a:t>aux</a:t>
            </a:r>
            <a:r>
              <a:rPr lang="nl-BE" sz="2800" dirty="0">
                <a:sym typeface="Wingdings" panose="05000000000000000000" pitchFamily="2" charset="2"/>
              </a:rPr>
              <a:t> </a:t>
            </a:r>
            <a:r>
              <a:rPr lang="nl-BE" sz="2800" dirty="0" err="1">
                <a:sym typeface="Wingdings" panose="05000000000000000000" pitchFamily="2" charset="2"/>
              </a:rPr>
              <a:t>dérèglements</a:t>
            </a:r>
            <a:r>
              <a:rPr lang="nl-BE" sz="2800" dirty="0">
                <a:sym typeface="Wingdings" panose="05000000000000000000" pitchFamily="2" charset="2"/>
              </a:rPr>
              <a:t> </a:t>
            </a:r>
            <a:r>
              <a:rPr lang="nl-BE" sz="2800" dirty="0" err="1">
                <a:sym typeface="Wingdings" panose="05000000000000000000" pitchFamily="2" charset="2"/>
              </a:rPr>
              <a:t>climatiques</a:t>
            </a:r>
            <a:r>
              <a:rPr lang="nl-BE" sz="2800" dirty="0">
                <a:sym typeface="Wingdings" panose="05000000000000000000" pitchFamily="2" charset="2"/>
              </a:rPr>
              <a:t>.</a:t>
            </a:r>
            <a:endParaRPr lang="nl-BE" sz="2800"/>
          </a:p>
          <a:p>
            <a:pPr>
              <a:buClr>
                <a:srgbClr val="1895CE"/>
              </a:buClr>
            </a:pPr>
            <a:endParaRPr lang="nl-BE" sz="2800">
              <a:sym typeface="Wingdings" panose="05000000000000000000" pitchFamily="2" charset="2"/>
            </a:endParaRPr>
          </a:p>
          <a:p>
            <a:pPr>
              <a:buClr>
                <a:srgbClr val="1895CE"/>
              </a:buClr>
            </a:pPr>
            <a:endParaRPr lang="nl-BE" sz="2800"/>
          </a:p>
        </p:txBody>
      </p:sp>
      <p:pic>
        <p:nvPicPr>
          <p:cNvPr id="7" name="Afbeelding 6" descr="Afbeelding met Graphics, Lettertype, logo, grafische vormgeving&#10;&#10;Automatisch gegenereerde beschrijving">
            <a:extLst>
              <a:ext uri="{FF2B5EF4-FFF2-40B4-BE49-F238E27FC236}">
                <a16:creationId xmlns:a16="http://schemas.microsoft.com/office/drawing/2014/main" id="{311FA3F2-3817-A2E9-BA14-64AF88100F74}"/>
              </a:ext>
            </a:extLst>
          </p:cNvPr>
          <p:cNvPicPr>
            <a:picLocks noChangeAspect="1"/>
          </p:cNvPicPr>
          <p:nvPr/>
        </p:nvPicPr>
        <p:blipFill>
          <a:blip r:embed="rId3"/>
          <a:stretch>
            <a:fillRect/>
          </a:stretch>
        </p:blipFill>
        <p:spPr>
          <a:xfrm>
            <a:off x="7644484" y="5978828"/>
            <a:ext cx="1499515" cy="912355"/>
          </a:xfrm>
          <a:prstGeom prst="rect">
            <a:avLst/>
          </a:prstGeom>
        </p:spPr>
      </p:pic>
      <p:pic>
        <p:nvPicPr>
          <p:cNvPr id="1026" name="Picture 2" descr="Réunion sur la banquise, par Schvartz (France) – Gazette de la COP du 29/11/2015">
            <a:extLst>
              <a:ext uri="{FF2B5EF4-FFF2-40B4-BE49-F238E27FC236}">
                <a16:creationId xmlns:a16="http://schemas.microsoft.com/office/drawing/2014/main" id="{E30C1840-06C0-EE32-E729-813A119E70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1665" y="2812166"/>
            <a:ext cx="3180669" cy="358049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5F22019C-700C-0BD7-CD98-182D7A574D51}"/>
              </a:ext>
            </a:extLst>
          </p:cNvPr>
          <p:cNvSpPr txBox="1"/>
          <p:nvPr/>
        </p:nvSpPr>
        <p:spPr>
          <a:xfrm>
            <a:off x="1632859" y="6435005"/>
            <a:ext cx="6302828" cy="307777"/>
          </a:xfrm>
          <a:prstGeom prst="rect">
            <a:avLst/>
          </a:prstGeom>
          <a:noFill/>
        </p:spPr>
        <p:txBody>
          <a:bodyPr wrap="square" rtlCol="0">
            <a:spAutoFit/>
          </a:bodyPr>
          <a:lstStyle/>
          <a:p>
            <a:r>
              <a:rPr lang="fr-BE" sz="1400" b="0" i="0" dirty="0">
                <a:solidFill>
                  <a:srgbClr val="353535"/>
                </a:solidFill>
                <a:effectLst/>
                <a:latin typeface="Museo-500"/>
              </a:rPr>
              <a:t>Réunion sur la banquise, par </a:t>
            </a:r>
            <a:r>
              <a:rPr lang="fr-BE" sz="1400" b="0" i="0" dirty="0" err="1">
                <a:solidFill>
                  <a:srgbClr val="353535"/>
                </a:solidFill>
                <a:effectLst/>
                <a:latin typeface="Museo-500"/>
              </a:rPr>
              <a:t>Schvartz</a:t>
            </a:r>
            <a:r>
              <a:rPr lang="fr-BE" sz="1400" b="0" i="0" dirty="0">
                <a:solidFill>
                  <a:srgbClr val="353535"/>
                </a:solidFill>
                <a:effectLst/>
                <a:latin typeface="Museo-500"/>
              </a:rPr>
              <a:t> (France) – Gazette de la COP du 29/11/2015</a:t>
            </a:r>
            <a:endParaRPr lang="fr-BE" sz="1400" dirty="0"/>
          </a:p>
        </p:txBody>
      </p:sp>
    </p:spTree>
    <p:extLst>
      <p:ext uri="{BB962C8B-B14F-4D97-AF65-F5344CB8AC3E}">
        <p14:creationId xmlns:p14="http://schemas.microsoft.com/office/powerpoint/2010/main" val="14502989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E8880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2" name="Tekstvak 1"/>
          <p:cNvSpPr txBox="1"/>
          <p:nvPr/>
        </p:nvSpPr>
        <p:spPr>
          <a:xfrm>
            <a:off x="332509" y="526473"/>
            <a:ext cx="8437418" cy="14465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BE" sz="4400" b="0" i="0" u="none" strike="noStrike" kern="1200" cap="none" spc="0" normalizeH="0" baseline="0" noProof="0">
                <a:ln>
                  <a:noFill/>
                </a:ln>
                <a:solidFill>
                  <a:srgbClr val="E8880A"/>
                </a:solidFill>
                <a:effectLst/>
                <a:uLnTx/>
                <a:uFillTx/>
                <a:latin typeface="Calibri"/>
                <a:ea typeface="+mn-ea"/>
                <a:cs typeface="+mn-cs"/>
              </a:rPr>
              <a:t>Importance de la collecte des huiles usagées</a:t>
            </a:r>
            <a:endParaRPr kumimoji="0" lang="nl-BE" sz="4400" b="0" i="0" u="none" strike="noStrike" kern="1200" cap="none" spc="0" normalizeH="0" baseline="0" noProof="0">
              <a:ln>
                <a:noFill/>
              </a:ln>
              <a:solidFill>
                <a:srgbClr val="E8880A"/>
              </a:solidFill>
              <a:effectLst/>
              <a:uLnTx/>
              <a:uFillTx/>
              <a:latin typeface="Calibri"/>
              <a:ea typeface="+mn-ea"/>
              <a:cs typeface="+mn-cs"/>
            </a:endParaRPr>
          </a:p>
        </p:txBody>
      </p:sp>
      <p:sp>
        <p:nvSpPr>
          <p:cNvPr id="8" name="Tekstvak 7"/>
          <p:cNvSpPr txBox="1"/>
          <p:nvPr/>
        </p:nvSpPr>
        <p:spPr>
          <a:xfrm>
            <a:off x="480704" y="1802988"/>
            <a:ext cx="3995935" cy="2308324"/>
          </a:xfrm>
          <a:prstGeom prst="rect">
            <a:avLst/>
          </a:prstGeom>
          <a:solidFill>
            <a:srgbClr val="E8880A">
              <a:alpha val="50000"/>
            </a:srgbClr>
          </a:solidFill>
        </p:spPr>
        <p:txBody>
          <a:bodyPr wrap="square" rtlCol="0">
            <a:spAutoFit/>
          </a:bodyPr>
          <a:lstStyle/>
          <a:p>
            <a:pPr algn="ctr"/>
            <a:endParaRPr lang="nl-BE" sz="3600" b="1">
              <a:solidFill>
                <a:schemeClr val="bg1"/>
              </a:solidFill>
            </a:endParaRPr>
          </a:p>
          <a:p>
            <a:pPr algn="ctr"/>
            <a:r>
              <a:rPr lang="nl-BE" sz="3600" b="1">
                <a:solidFill>
                  <a:schemeClr val="bg1"/>
                </a:solidFill>
              </a:rPr>
              <a:t>économie</a:t>
            </a:r>
          </a:p>
          <a:p>
            <a:pPr algn="ctr"/>
            <a:r>
              <a:rPr lang="nl-BE" sz="3600" b="1">
                <a:solidFill>
                  <a:schemeClr val="bg1"/>
                </a:solidFill>
              </a:rPr>
              <a:t>circulaire</a:t>
            </a:r>
          </a:p>
          <a:p>
            <a:pPr algn="ctr"/>
            <a:endParaRPr lang="nl-BE" sz="3600" b="1">
              <a:solidFill>
                <a:schemeClr val="bg1"/>
              </a:solidFill>
            </a:endParaRPr>
          </a:p>
        </p:txBody>
      </p:sp>
      <p:sp>
        <p:nvSpPr>
          <p:cNvPr id="11" name="Tekstvak 10">
            <a:extLst>
              <a:ext uri="{FF2B5EF4-FFF2-40B4-BE49-F238E27FC236}">
                <a16:creationId xmlns:a16="http://schemas.microsoft.com/office/drawing/2014/main" id="{5570B0DF-AACC-47C8-8FEB-C533F0D5301F}"/>
              </a:ext>
            </a:extLst>
          </p:cNvPr>
          <p:cNvSpPr txBox="1"/>
          <p:nvPr/>
        </p:nvSpPr>
        <p:spPr>
          <a:xfrm>
            <a:off x="4705461" y="1834703"/>
            <a:ext cx="3995935" cy="2308324"/>
          </a:xfrm>
          <a:prstGeom prst="rect">
            <a:avLst/>
          </a:prstGeom>
          <a:solidFill>
            <a:srgbClr val="AFCA15">
              <a:alpha val="50000"/>
            </a:srgbClr>
          </a:solidFill>
        </p:spPr>
        <p:txBody>
          <a:bodyPr wrap="square" rtlCol="0">
            <a:spAutoFit/>
          </a:bodyPr>
          <a:lstStyle/>
          <a:p>
            <a:pPr algn="ctr"/>
            <a:endParaRPr lang="nl-BE" sz="3600" b="1">
              <a:solidFill>
                <a:schemeClr val="bg1"/>
              </a:solidFill>
            </a:endParaRPr>
          </a:p>
          <a:p>
            <a:pPr algn="ctr"/>
            <a:r>
              <a:rPr lang="nl-BE" sz="3600" b="1" err="1">
                <a:solidFill>
                  <a:schemeClr val="bg1"/>
                </a:solidFill>
              </a:rPr>
              <a:t>environnement</a:t>
            </a:r>
            <a:endParaRPr lang="nl-BE" sz="3600" b="1">
              <a:solidFill>
                <a:schemeClr val="bg1"/>
              </a:solidFill>
            </a:endParaRPr>
          </a:p>
          <a:p>
            <a:pPr algn="ctr"/>
            <a:r>
              <a:rPr lang="nl-BE" sz="3600" b="1">
                <a:solidFill>
                  <a:schemeClr val="bg1"/>
                </a:solidFill>
              </a:rPr>
              <a:t>eau</a:t>
            </a:r>
          </a:p>
          <a:p>
            <a:pPr algn="ctr"/>
            <a:endParaRPr lang="nl-BE" sz="3600" b="1">
              <a:solidFill>
                <a:schemeClr val="bg1"/>
              </a:solidFill>
            </a:endParaRPr>
          </a:p>
        </p:txBody>
      </p:sp>
      <p:sp>
        <p:nvSpPr>
          <p:cNvPr id="12" name="Tekstvak 11">
            <a:extLst>
              <a:ext uri="{FF2B5EF4-FFF2-40B4-BE49-F238E27FC236}">
                <a16:creationId xmlns:a16="http://schemas.microsoft.com/office/drawing/2014/main" id="{C230559A-298B-4A06-AC23-F6BA85590B68}"/>
              </a:ext>
            </a:extLst>
          </p:cNvPr>
          <p:cNvSpPr txBox="1"/>
          <p:nvPr/>
        </p:nvSpPr>
        <p:spPr>
          <a:xfrm>
            <a:off x="4705461" y="4325340"/>
            <a:ext cx="3957835" cy="2308324"/>
          </a:xfrm>
          <a:prstGeom prst="rect">
            <a:avLst/>
          </a:prstGeom>
          <a:solidFill>
            <a:srgbClr val="28AF8A"/>
          </a:solidFill>
        </p:spPr>
        <p:txBody>
          <a:bodyPr wrap="square" rtlCol="0">
            <a:spAutoFit/>
          </a:bodyPr>
          <a:lstStyle/>
          <a:p>
            <a:pPr algn="ctr"/>
            <a:endParaRPr lang="nl-BE" sz="3600" b="1">
              <a:solidFill>
                <a:schemeClr val="bg1"/>
              </a:solidFill>
            </a:endParaRPr>
          </a:p>
          <a:p>
            <a:pPr algn="ctr"/>
            <a:r>
              <a:rPr lang="nl-BE" sz="3600" b="1" err="1">
                <a:solidFill>
                  <a:schemeClr val="bg1"/>
                </a:solidFill>
              </a:rPr>
              <a:t>environnement</a:t>
            </a:r>
            <a:endParaRPr lang="nl-BE" sz="3600" b="1">
              <a:solidFill>
                <a:schemeClr val="bg1"/>
              </a:solidFill>
            </a:endParaRPr>
          </a:p>
          <a:p>
            <a:pPr algn="ctr"/>
            <a:r>
              <a:rPr lang="nl-BE" sz="3600" b="1">
                <a:solidFill>
                  <a:schemeClr val="bg1"/>
                </a:solidFill>
              </a:rPr>
              <a:t>air et </a:t>
            </a:r>
            <a:r>
              <a:rPr lang="nl-BE" sz="3600" b="1" err="1">
                <a:solidFill>
                  <a:schemeClr val="bg1"/>
                </a:solidFill>
              </a:rPr>
              <a:t>climat</a:t>
            </a:r>
            <a:endParaRPr lang="nl-BE" sz="3600" b="1">
              <a:solidFill>
                <a:schemeClr val="bg1"/>
              </a:solidFill>
            </a:endParaRPr>
          </a:p>
          <a:p>
            <a:pPr algn="ctr"/>
            <a:endParaRPr lang="nl-BE" sz="3600" b="1">
              <a:solidFill>
                <a:schemeClr val="bg1"/>
              </a:solidFill>
            </a:endParaRPr>
          </a:p>
        </p:txBody>
      </p:sp>
      <p:sp>
        <p:nvSpPr>
          <p:cNvPr id="13" name="Tekstvak 12">
            <a:extLst>
              <a:ext uri="{FF2B5EF4-FFF2-40B4-BE49-F238E27FC236}">
                <a16:creationId xmlns:a16="http://schemas.microsoft.com/office/drawing/2014/main" id="{A5BB02DA-E6DA-451A-A7BB-15CBB9046D13}"/>
              </a:ext>
            </a:extLst>
          </p:cNvPr>
          <p:cNvSpPr txBox="1"/>
          <p:nvPr/>
        </p:nvSpPr>
        <p:spPr>
          <a:xfrm>
            <a:off x="480704" y="4356015"/>
            <a:ext cx="3995935" cy="2308324"/>
          </a:xfrm>
          <a:prstGeom prst="rect">
            <a:avLst/>
          </a:prstGeom>
          <a:solidFill>
            <a:srgbClr val="E52B51">
              <a:alpha val="50000"/>
            </a:srgbClr>
          </a:solidFill>
        </p:spPr>
        <p:txBody>
          <a:bodyPr wrap="square" rtlCol="0">
            <a:spAutoFit/>
          </a:bodyPr>
          <a:lstStyle/>
          <a:p>
            <a:pPr algn="ctr"/>
            <a:endParaRPr lang="nl-BE" sz="3600" b="1">
              <a:solidFill>
                <a:schemeClr val="bg1"/>
              </a:solidFill>
            </a:endParaRPr>
          </a:p>
          <a:p>
            <a:pPr algn="ctr"/>
            <a:r>
              <a:rPr lang="nl-BE" sz="3600" b="1">
                <a:solidFill>
                  <a:schemeClr val="bg1"/>
                </a:solidFill>
              </a:rPr>
              <a:t>sa </a:t>
            </a:r>
            <a:r>
              <a:rPr lang="nl-BE" sz="3600" b="1" err="1">
                <a:solidFill>
                  <a:schemeClr val="bg1"/>
                </a:solidFill>
              </a:rPr>
              <a:t>propre</a:t>
            </a:r>
            <a:endParaRPr lang="nl-BE" sz="3600" b="1">
              <a:solidFill>
                <a:schemeClr val="bg1"/>
              </a:solidFill>
            </a:endParaRPr>
          </a:p>
          <a:p>
            <a:pPr algn="ctr"/>
            <a:r>
              <a:rPr lang="nl-BE" sz="3600" b="1">
                <a:solidFill>
                  <a:schemeClr val="bg1"/>
                </a:solidFill>
              </a:rPr>
              <a:t>santé</a:t>
            </a:r>
          </a:p>
          <a:p>
            <a:pPr algn="ctr"/>
            <a:endParaRPr lang="nl-BE" sz="3600" b="1">
              <a:solidFill>
                <a:schemeClr val="bg1"/>
              </a:solidFill>
            </a:endParaRPr>
          </a:p>
        </p:txBody>
      </p:sp>
    </p:spTree>
    <p:extLst>
      <p:ext uri="{BB962C8B-B14F-4D97-AF65-F5344CB8AC3E}">
        <p14:creationId xmlns:p14="http://schemas.microsoft.com/office/powerpoint/2010/main" val="42940352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E8880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2" name="Tekstvak 1"/>
          <p:cNvSpPr txBox="1"/>
          <p:nvPr/>
        </p:nvSpPr>
        <p:spPr>
          <a:xfrm>
            <a:off x="332509" y="526473"/>
            <a:ext cx="8437418" cy="14465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BE" sz="4400" b="0" i="0" u="none" strike="noStrike" kern="1200" cap="none" spc="0" normalizeH="0" baseline="0" noProof="0">
                <a:ln>
                  <a:noFill/>
                </a:ln>
                <a:solidFill>
                  <a:srgbClr val="E8880A"/>
                </a:solidFill>
                <a:effectLst/>
                <a:uLnTx/>
                <a:uFillTx/>
                <a:latin typeface="Calibri"/>
                <a:ea typeface="+mn-ea"/>
                <a:cs typeface="+mn-cs"/>
              </a:rPr>
              <a:t>Importance de la collecte des huiles usagées</a:t>
            </a:r>
            <a:endParaRPr kumimoji="0" lang="nl-BE" sz="4400" b="0" i="0" u="none" strike="noStrike" kern="1200" cap="none" spc="0" normalizeH="0" baseline="0" noProof="0">
              <a:ln>
                <a:noFill/>
              </a:ln>
              <a:solidFill>
                <a:srgbClr val="E8880A"/>
              </a:solidFill>
              <a:effectLst/>
              <a:uLnTx/>
              <a:uFillTx/>
              <a:latin typeface="Calibri"/>
              <a:ea typeface="+mn-ea"/>
              <a:cs typeface="+mn-cs"/>
            </a:endParaRPr>
          </a:p>
        </p:txBody>
      </p:sp>
      <p:sp>
        <p:nvSpPr>
          <p:cNvPr id="8" name="Tekstvak 7"/>
          <p:cNvSpPr txBox="1"/>
          <p:nvPr/>
        </p:nvSpPr>
        <p:spPr>
          <a:xfrm>
            <a:off x="480704" y="1802988"/>
            <a:ext cx="3995935" cy="2308324"/>
          </a:xfrm>
          <a:prstGeom prst="rect">
            <a:avLst/>
          </a:prstGeom>
          <a:solidFill>
            <a:srgbClr val="E8880A">
              <a:alpha val="50000"/>
            </a:srgbClr>
          </a:solidFill>
        </p:spPr>
        <p:txBody>
          <a:bodyPr wrap="square" rtlCol="0">
            <a:spAutoFit/>
          </a:bodyPr>
          <a:lstStyle/>
          <a:p>
            <a:pPr algn="ctr"/>
            <a:endParaRPr lang="nl-BE" sz="3600" b="1">
              <a:solidFill>
                <a:schemeClr val="bg1"/>
              </a:solidFill>
            </a:endParaRPr>
          </a:p>
          <a:p>
            <a:pPr algn="ctr"/>
            <a:r>
              <a:rPr lang="nl-BE" sz="3600" b="1">
                <a:solidFill>
                  <a:schemeClr val="bg1"/>
                </a:solidFill>
              </a:rPr>
              <a:t>économie</a:t>
            </a:r>
          </a:p>
          <a:p>
            <a:pPr algn="ctr"/>
            <a:r>
              <a:rPr lang="nl-BE" sz="3600" b="1">
                <a:solidFill>
                  <a:schemeClr val="bg1"/>
                </a:solidFill>
              </a:rPr>
              <a:t>circulaire</a:t>
            </a:r>
          </a:p>
          <a:p>
            <a:pPr algn="ctr"/>
            <a:endParaRPr lang="nl-BE" sz="3600" b="1">
              <a:solidFill>
                <a:schemeClr val="bg1"/>
              </a:solidFill>
            </a:endParaRPr>
          </a:p>
        </p:txBody>
      </p:sp>
      <p:sp>
        <p:nvSpPr>
          <p:cNvPr id="11" name="Tekstvak 10">
            <a:extLst>
              <a:ext uri="{FF2B5EF4-FFF2-40B4-BE49-F238E27FC236}">
                <a16:creationId xmlns:a16="http://schemas.microsoft.com/office/drawing/2014/main" id="{5570B0DF-AACC-47C8-8FEB-C533F0D5301F}"/>
              </a:ext>
            </a:extLst>
          </p:cNvPr>
          <p:cNvSpPr txBox="1"/>
          <p:nvPr/>
        </p:nvSpPr>
        <p:spPr>
          <a:xfrm>
            <a:off x="4705461" y="1834703"/>
            <a:ext cx="3995935" cy="2308324"/>
          </a:xfrm>
          <a:prstGeom prst="rect">
            <a:avLst/>
          </a:prstGeom>
          <a:solidFill>
            <a:srgbClr val="AFCA15">
              <a:alpha val="50000"/>
            </a:srgbClr>
          </a:solidFill>
        </p:spPr>
        <p:txBody>
          <a:bodyPr wrap="square" rtlCol="0">
            <a:spAutoFit/>
          </a:bodyPr>
          <a:lstStyle/>
          <a:p>
            <a:pPr algn="ctr"/>
            <a:endParaRPr lang="nl-BE" sz="3600" b="1">
              <a:solidFill>
                <a:schemeClr val="bg1"/>
              </a:solidFill>
            </a:endParaRPr>
          </a:p>
          <a:p>
            <a:pPr algn="ctr"/>
            <a:r>
              <a:rPr lang="nl-BE" sz="3600" b="1" err="1">
                <a:solidFill>
                  <a:schemeClr val="bg1"/>
                </a:solidFill>
              </a:rPr>
              <a:t>environnement</a:t>
            </a:r>
            <a:endParaRPr lang="nl-BE" sz="3600" b="1">
              <a:solidFill>
                <a:schemeClr val="bg1"/>
              </a:solidFill>
            </a:endParaRPr>
          </a:p>
          <a:p>
            <a:pPr algn="ctr"/>
            <a:r>
              <a:rPr lang="nl-BE" sz="3600" b="1">
                <a:solidFill>
                  <a:schemeClr val="bg1"/>
                </a:solidFill>
              </a:rPr>
              <a:t>eau</a:t>
            </a:r>
          </a:p>
          <a:p>
            <a:pPr algn="ctr"/>
            <a:endParaRPr lang="nl-BE" sz="3600" b="1">
              <a:solidFill>
                <a:schemeClr val="bg1"/>
              </a:solidFill>
            </a:endParaRPr>
          </a:p>
        </p:txBody>
      </p:sp>
      <p:sp>
        <p:nvSpPr>
          <p:cNvPr id="12" name="Tekstvak 11">
            <a:extLst>
              <a:ext uri="{FF2B5EF4-FFF2-40B4-BE49-F238E27FC236}">
                <a16:creationId xmlns:a16="http://schemas.microsoft.com/office/drawing/2014/main" id="{C230559A-298B-4A06-AC23-F6BA85590B68}"/>
              </a:ext>
            </a:extLst>
          </p:cNvPr>
          <p:cNvSpPr txBox="1"/>
          <p:nvPr/>
        </p:nvSpPr>
        <p:spPr>
          <a:xfrm>
            <a:off x="4705461" y="4325340"/>
            <a:ext cx="3957835" cy="2308324"/>
          </a:xfrm>
          <a:prstGeom prst="rect">
            <a:avLst/>
          </a:prstGeom>
          <a:solidFill>
            <a:srgbClr val="28AF8A">
              <a:alpha val="50000"/>
            </a:srgbClr>
          </a:solidFill>
        </p:spPr>
        <p:txBody>
          <a:bodyPr wrap="square" rtlCol="0">
            <a:spAutoFit/>
          </a:bodyPr>
          <a:lstStyle/>
          <a:p>
            <a:pPr algn="ctr"/>
            <a:endParaRPr lang="nl-BE" sz="3600" b="1">
              <a:solidFill>
                <a:schemeClr val="bg1"/>
              </a:solidFill>
            </a:endParaRPr>
          </a:p>
          <a:p>
            <a:pPr algn="ctr"/>
            <a:r>
              <a:rPr lang="nl-BE" sz="3600" b="1" err="1">
                <a:solidFill>
                  <a:schemeClr val="bg1"/>
                </a:solidFill>
              </a:rPr>
              <a:t>environnement</a:t>
            </a:r>
            <a:endParaRPr lang="nl-BE" sz="3600" b="1">
              <a:solidFill>
                <a:schemeClr val="bg1"/>
              </a:solidFill>
            </a:endParaRPr>
          </a:p>
          <a:p>
            <a:pPr algn="ctr"/>
            <a:r>
              <a:rPr lang="nl-BE" sz="3600" b="1">
                <a:solidFill>
                  <a:schemeClr val="bg1"/>
                </a:solidFill>
              </a:rPr>
              <a:t>air et </a:t>
            </a:r>
            <a:r>
              <a:rPr lang="nl-BE" sz="3600" b="1" err="1">
                <a:solidFill>
                  <a:schemeClr val="bg1"/>
                </a:solidFill>
              </a:rPr>
              <a:t>climat</a:t>
            </a:r>
            <a:endParaRPr lang="nl-BE" sz="3600" b="1">
              <a:solidFill>
                <a:schemeClr val="bg1"/>
              </a:solidFill>
            </a:endParaRPr>
          </a:p>
          <a:p>
            <a:pPr algn="ctr"/>
            <a:endParaRPr lang="nl-BE" sz="3600" b="1">
              <a:solidFill>
                <a:schemeClr val="bg1"/>
              </a:solidFill>
            </a:endParaRPr>
          </a:p>
        </p:txBody>
      </p:sp>
      <p:sp>
        <p:nvSpPr>
          <p:cNvPr id="13" name="Tekstvak 12">
            <a:extLst>
              <a:ext uri="{FF2B5EF4-FFF2-40B4-BE49-F238E27FC236}">
                <a16:creationId xmlns:a16="http://schemas.microsoft.com/office/drawing/2014/main" id="{A5BB02DA-E6DA-451A-A7BB-15CBB9046D13}"/>
              </a:ext>
            </a:extLst>
          </p:cNvPr>
          <p:cNvSpPr txBox="1"/>
          <p:nvPr/>
        </p:nvSpPr>
        <p:spPr>
          <a:xfrm>
            <a:off x="480704" y="4356015"/>
            <a:ext cx="3995935" cy="2308324"/>
          </a:xfrm>
          <a:prstGeom prst="rect">
            <a:avLst/>
          </a:prstGeom>
          <a:solidFill>
            <a:srgbClr val="E52B51"/>
          </a:solidFill>
        </p:spPr>
        <p:txBody>
          <a:bodyPr wrap="square" rtlCol="0">
            <a:spAutoFit/>
          </a:bodyPr>
          <a:lstStyle/>
          <a:p>
            <a:pPr algn="ctr"/>
            <a:endParaRPr lang="nl-BE" sz="3600" b="1">
              <a:solidFill>
                <a:schemeClr val="bg1"/>
              </a:solidFill>
            </a:endParaRPr>
          </a:p>
          <a:p>
            <a:pPr algn="ctr"/>
            <a:r>
              <a:rPr lang="nl-BE" sz="3600" b="1">
                <a:solidFill>
                  <a:schemeClr val="bg1"/>
                </a:solidFill>
              </a:rPr>
              <a:t>sa </a:t>
            </a:r>
            <a:r>
              <a:rPr lang="nl-BE" sz="3600" b="1" err="1">
                <a:solidFill>
                  <a:schemeClr val="bg1"/>
                </a:solidFill>
              </a:rPr>
              <a:t>propre</a:t>
            </a:r>
            <a:endParaRPr lang="nl-BE" sz="3600" b="1">
              <a:solidFill>
                <a:schemeClr val="bg1"/>
              </a:solidFill>
            </a:endParaRPr>
          </a:p>
          <a:p>
            <a:pPr algn="ctr"/>
            <a:r>
              <a:rPr lang="nl-BE" sz="3600" b="1">
                <a:solidFill>
                  <a:schemeClr val="bg1"/>
                </a:solidFill>
              </a:rPr>
              <a:t>santé</a:t>
            </a:r>
          </a:p>
          <a:p>
            <a:pPr algn="ctr"/>
            <a:endParaRPr lang="nl-BE" sz="3600" b="1">
              <a:solidFill>
                <a:schemeClr val="bg1"/>
              </a:solidFill>
            </a:endParaRPr>
          </a:p>
        </p:txBody>
      </p:sp>
    </p:spTree>
    <p:extLst>
      <p:ext uri="{BB962C8B-B14F-4D97-AF65-F5344CB8AC3E}">
        <p14:creationId xmlns:p14="http://schemas.microsoft.com/office/powerpoint/2010/main" val="12627931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E8880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2" name="Tekstvak 1"/>
          <p:cNvSpPr txBox="1"/>
          <p:nvPr/>
        </p:nvSpPr>
        <p:spPr>
          <a:xfrm>
            <a:off x="332509" y="508888"/>
            <a:ext cx="8437418" cy="830997"/>
          </a:xfrm>
          <a:prstGeom prst="rect">
            <a:avLst/>
          </a:prstGeom>
          <a:noFill/>
        </p:spPr>
        <p:txBody>
          <a:bodyPr wrap="square" rtlCol="0">
            <a:spAutoFit/>
          </a:bodyPr>
          <a:lstStyle/>
          <a:p>
            <a:r>
              <a:rPr lang="nl-BE" sz="4800">
                <a:solidFill>
                  <a:srgbClr val="E8880A"/>
                </a:solidFill>
              </a:rPr>
              <a:t>Santé</a:t>
            </a:r>
          </a:p>
        </p:txBody>
      </p:sp>
      <p:sp>
        <p:nvSpPr>
          <p:cNvPr id="8" name="Tekstvak 7"/>
          <p:cNvSpPr txBox="1"/>
          <p:nvPr/>
        </p:nvSpPr>
        <p:spPr>
          <a:xfrm>
            <a:off x="258990" y="1402222"/>
            <a:ext cx="4239490" cy="526297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2800" dirty="0">
                <a:effectLst/>
                <a:latin typeface="Calibri"/>
                <a:ea typeface="Calibri"/>
                <a:cs typeface="Times New Roman"/>
              </a:rPr>
              <a:t>Les huiles usagées contiennent des polluants, des substances telles que des métaux lourds</a:t>
            </a:r>
            <a:endParaRPr lang="fr-BE" sz="2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BE" sz="2800">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fr-BE" sz="2800" dirty="0">
                <a:effectLst/>
                <a:latin typeface="Calibri"/>
                <a:ea typeface="Calibri"/>
                <a:cs typeface="Times New Roman"/>
              </a:rPr>
              <a:t>Qui peuvent provoquer une inflammation/un cancer de la peau</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lang="fr-BE" sz="280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fr-BE" sz="2800" dirty="0">
                <a:latin typeface="Calibri"/>
                <a:ea typeface="Calibri"/>
                <a:cs typeface="Times New Roman"/>
              </a:rPr>
              <a:t>Des m</a:t>
            </a:r>
            <a:r>
              <a:rPr lang="fr-BE" sz="2800" dirty="0">
                <a:effectLst/>
                <a:latin typeface="Calibri"/>
                <a:ea typeface="Calibri"/>
                <a:cs typeface="Times New Roman"/>
              </a:rPr>
              <a:t>esures sont-elles prises à l'école ?</a:t>
            </a:r>
            <a:endParaRPr lang="nl-BE" sz="2800" dirty="0">
              <a:latin typeface="Calibri"/>
              <a:ea typeface="Calibri"/>
              <a:cs typeface="Times New Roman"/>
            </a:endParaRPr>
          </a:p>
          <a:p>
            <a:pPr>
              <a:buClr>
                <a:srgbClr val="E8880A"/>
              </a:buClr>
            </a:pPr>
            <a:endParaRPr lang="nl-BE" sz="2800"/>
          </a:p>
        </p:txBody>
      </p:sp>
      <p:graphicFrame>
        <p:nvGraphicFramePr>
          <p:cNvPr id="7" name="Diagram 6">
            <a:extLst>
              <a:ext uri="{FF2B5EF4-FFF2-40B4-BE49-F238E27FC236}">
                <a16:creationId xmlns:a16="http://schemas.microsoft.com/office/drawing/2014/main" id="{18E9ABCC-9FF5-4666-B339-B8E9AD1992CA}"/>
              </a:ext>
            </a:extLst>
          </p:cNvPr>
          <p:cNvGraphicFramePr/>
          <p:nvPr>
            <p:extLst>
              <p:ext uri="{D42A27DB-BD31-4B8C-83A1-F6EECF244321}">
                <p14:modId xmlns:p14="http://schemas.microsoft.com/office/powerpoint/2010/main" val="3628144982"/>
              </p:ext>
            </p:extLst>
          </p:nvPr>
        </p:nvGraphicFramePr>
        <p:xfrm>
          <a:off x="4424959" y="476723"/>
          <a:ext cx="4532227" cy="61884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255317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52B51"/>
        </a:solidFill>
        <a:effectLst/>
      </p:bgPr>
    </p:bg>
    <p:spTree>
      <p:nvGrpSpPr>
        <p:cNvPr id="1" name=""/>
        <p:cNvGrpSpPr/>
        <p:nvPr/>
      </p:nvGrpSpPr>
      <p:grpSpPr>
        <a:xfrm>
          <a:off x="0" y="0"/>
          <a:ext cx="0" cy="0"/>
          <a:chOff x="0" y="0"/>
          <a:chExt cx="0" cy="0"/>
        </a:xfrm>
      </p:grpSpPr>
      <p:sp>
        <p:nvSpPr>
          <p:cNvPr id="10" name="Tekstvak 9"/>
          <p:cNvSpPr txBox="1"/>
          <p:nvPr/>
        </p:nvSpPr>
        <p:spPr>
          <a:xfrm>
            <a:off x="706582" y="1704109"/>
            <a:ext cx="7762954" cy="1200329"/>
          </a:xfrm>
          <a:prstGeom prst="rect">
            <a:avLst/>
          </a:prstGeom>
          <a:noFill/>
        </p:spPr>
        <p:txBody>
          <a:bodyPr wrap="square" rtlCol="0">
            <a:spAutoFit/>
          </a:bodyPr>
          <a:lstStyle/>
          <a:p>
            <a:r>
              <a:rPr lang="nl-BE" sz="7200">
                <a:solidFill>
                  <a:schemeClr val="bg1"/>
                </a:solidFill>
              </a:rPr>
              <a:t>Débat</a:t>
            </a:r>
          </a:p>
        </p:txBody>
      </p:sp>
      <p:cxnSp>
        <p:nvCxnSpPr>
          <p:cNvPr id="9" name="Connecteur droit 10">
            <a:extLst>
              <a:ext uri="{FF2B5EF4-FFF2-40B4-BE49-F238E27FC236}">
                <a16:creationId xmlns:a16="http://schemas.microsoft.com/office/drawing/2014/main" id="{28BF2DC2-55CB-4A79-8A38-049349B76767}"/>
              </a:ext>
            </a:extLst>
          </p:cNvPr>
          <p:cNvCxnSpPr/>
          <p:nvPr/>
        </p:nvCxnSpPr>
        <p:spPr>
          <a:xfrm flipV="1">
            <a:off x="2830390" y="6521921"/>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Connecteur droit 11">
            <a:extLst>
              <a:ext uri="{FF2B5EF4-FFF2-40B4-BE49-F238E27FC236}">
                <a16:creationId xmlns:a16="http://schemas.microsoft.com/office/drawing/2014/main" id="{2C550415-B225-411B-9846-075941520135}"/>
              </a:ext>
            </a:extLst>
          </p:cNvPr>
          <p:cNvCxnSpPr/>
          <p:nvPr/>
        </p:nvCxnSpPr>
        <p:spPr>
          <a:xfrm flipV="1">
            <a:off x="6520690" y="6574433"/>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 name="Picture 3" descr="A blue text on a white background&#10;&#10;Description automatically generated">
            <a:extLst>
              <a:ext uri="{FF2B5EF4-FFF2-40B4-BE49-F238E27FC236}">
                <a16:creationId xmlns:a16="http://schemas.microsoft.com/office/drawing/2014/main" id="{18249F10-5527-EAB8-CE5F-1D646DA8CEDF}"/>
              </a:ext>
            </a:extLst>
          </p:cNvPr>
          <p:cNvPicPr>
            <a:picLocks noChangeAspect="1"/>
          </p:cNvPicPr>
          <p:nvPr/>
        </p:nvPicPr>
        <p:blipFill>
          <a:blip r:embed="rId2">
            <a:clrChange>
              <a:clrFrom>
                <a:srgbClr val="FAF9F9"/>
              </a:clrFrom>
              <a:clrTo>
                <a:srgbClr val="FAF9F9">
                  <a:alpha val="0"/>
                </a:srgbClr>
              </a:clrTo>
            </a:clrChange>
            <a:biLevel thresh="25000"/>
            <a:extLst>
              <a:ext uri="{BEBA8EAE-BF5A-486C-A8C5-ECC9F3942E4B}">
                <a14:imgProps xmlns:a14="http://schemas.microsoft.com/office/drawing/2010/main">
                  <a14:imgLayer r:embed="rId3">
                    <a14:imgEffect>
                      <a14:backgroundRemoval t="10000" b="90000" l="10000" r="90000"/>
                    </a14:imgEffect>
                  </a14:imgLayer>
                </a14:imgProps>
              </a:ext>
            </a:extLst>
          </a:blip>
          <a:srcRect b="44657"/>
          <a:stretch/>
        </p:blipFill>
        <p:spPr>
          <a:xfrm>
            <a:off x="0" y="6014745"/>
            <a:ext cx="2595716" cy="798085"/>
          </a:xfrm>
          <a:prstGeom prst="rect">
            <a:avLst/>
          </a:prstGeom>
        </p:spPr>
      </p:pic>
      <p:pic>
        <p:nvPicPr>
          <p:cNvPr id="3" name="Afbeelding 2" descr="Afbeelding met Lettertype, Graphics, logo, tekst&#10;&#10;Automatisch gegenereerde beschrijving">
            <a:extLst>
              <a:ext uri="{FF2B5EF4-FFF2-40B4-BE49-F238E27FC236}">
                <a16:creationId xmlns:a16="http://schemas.microsoft.com/office/drawing/2014/main" id="{C42B59A0-D936-EFEC-C778-EC9C67B09D1F}"/>
              </a:ext>
            </a:extLst>
          </p:cNvPr>
          <p:cNvPicPr>
            <a:picLocks noChangeAspect="1"/>
          </p:cNvPicPr>
          <p:nvPr/>
        </p:nvPicPr>
        <p:blipFill>
          <a:blip r:embed="rId4"/>
          <a:stretch>
            <a:fillRect/>
          </a:stretch>
        </p:blipFill>
        <p:spPr>
          <a:xfrm>
            <a:off x="6667540" y="5358581"/>
            <a:ext cx="2476459" cy="1506761"/>
          </a:xfrm>
          <a:prstGeom prst="rect">
            <a:avLst/>
          </a:prstGeom>
        </p:spPr>
      </p:pic>
    </p:spTree>
    <p:extLst>
      <p:ext uri="{BB962C8B-B14F-4D97-AF65-F5344CB8AC3E}">
        <p14:creationId xmlns:p14="http://schemas.microsoft.com/office/powerpoint/2010/main" val="112259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1895CE"/>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2" name="Tekstvak 1"/>
          <p:cNvSpPr txBox="1"/>
          <p:nvPr/>
        </p:nvSpPr>
        <p:spPr>
          <a:xfrm>
            <a:off x="332508" y="526473"/>
            <a:ext cx="8469959" cy="707886"/>
          </a:xfrm>
          <a:prstGeom prst="rect">
            <a:avLst/>
          </a:prstGeom>
          <a:noFill/>
        </p:spPr>
        <p:txBody>
          <a:bodyPr wrap="square" rtlCol="0">
            <a:spAutoFit/>
          </a:bodyPr>
          <a:lstStyle/>
          <a:p>
            <a:r>
              <a:rPr lang="fr-BE" sz="4000">
                <a:solidFill>
                  <a:srgbClr val="1895CE"/>
                </a:solidFill>
              </a:rPr>
              <a:t>Les huiles usagées, qu'est-ce que c'est ?</a:t>
            </a:r>
            <a:endParaRPr lang="nl-BE" sz="4000">
              <a:solidFill>
                <a:srgbClr val="1895CE"/>
              </a:solidFill>
            </a:endParaRPr>
          </a:p>
        </p:txBody>
      </p:sp>
      <p:sp>
        <p:nvSpPr>
          <p:cNvPr id="8" name="Tekstvak 7"/>
          <p:cNvSpPr txBox="1"/>
          <p:nvPr/>
        </p:nvSpPr>
        <p:spPr>
          <a:xfrm>
            <a:off x="365050" y="1378121"/>
            <a:ext cx="8437418" cy="3539430"/>
          </a:xfrm>
          <a:prstGeom prst="rect">
            <a:avLst/>
          </a:prstGeom>
          <a:noFill/>
        </p:spPr>
        <p:txBody>
          <a:bodyPr wrap="square" rtlCol="0">
            <a:spAutoFit/>
          </a:bodyPr>
          <a:lstStyle/>
          <a:p>
            <a:r>
              <a:rPr lang="fr-BE" sz="2800"/>
              <a:t>= huile usagée qui n'est plus adaptée à son utilisation d'origine</a:t>
            </a:r>
          </a:p>
          <a:p>
            <a:endParaRPr lang="fr-BE" sz="2800"/>
          </a:p>
          <a:p>
            <a:r>
              <a:rPr lang="fr-BE" sz="2800"/>
              <a:t>Cela comprend : l'huile lubrifiante + l'huile industrielle</a:t>
            </a:r>
          </a:p>
          <a:p>
            <a:pPr marL="457200" indent="-457200">
              <a:buClr>
                <a:srgbClr val="1895CE"/>
              </a:buClr>
              <a:buBlip>
                <a:blip r:embed="rId3"/>
              </a:buBlip>
            </a:pPr>
            <a:r>
              <a:rPr lang="fr-BE" sz="2800"/>
              <a:t>Par exemple, l'huile moteur</a:t>
            </a:r>
          </a:p>
          <a:p>
            <a:pPr marL="457200" indent="-457200">
              <a:buClr>
                <a:srgbClr val="1895CE"/>
              </a:buClr>
              <a:buBlip>
                <a:blip r:embed="rId3"/>
              </a:buBlip>
            </a:pPr>
            <a:r>
              <a:rPr lang="fr-BE" sz="2800" dirty="0"/>
              <a:t>Par </a:t>
            </a:r>
            <a:r>
              <a:rPr lang="fr-BE" sz="2800"/>
              <a:t>exemple, l'huile de transmission</a:t>
            </a:r>
          </a:p>
          <a:p>
            <a:pPr marL="457200" indent="-457200">
              <a:buClr>
                <a:srgbClr val="1895CE"/>
              </a:buClr>
              <a:buBlip>
                <a:blip r:embed="rId3"/>
              </a:buBlip>
            </a:pPr>
            <a:r>
              <a:rPr lang="fr-BE" sz="2800" dirty="0"/>
              <a:t>Par </a:t>
            </a:r>
            <a:r>
              <a:rPr lang="fr-BE" sz="2800"/>
              <a:t>exemple, l'huile de turbine</a:t>
            </a:r>
          </a:p>
          <a:p>
            <a:pPr marL="457200" indent="-457200">
              <a:buClr>
                <a:srgbClr val="1895CE"/>
              </a:buClr>
              <a:buBlip>
                <a:blip r:embed="rId3"/>
              </a:buBlip>
            </a:pPr>
            <a:r>
              <a:rPr lang="fr-BE" sz="2800" dirty="0"/>
              <a:t>Par</a:t>
            </a:r>
            <a:r>
              <a:rPr lang="fr-BE" sz="2800"/>
              <a:t> exemple, l'huile hydraulique</a:t>
            </a:r>
            <a:endParaRPr lang="nl-BE" sz="2800"/>
          </a:p>
        </p:txBody>
      </p:sp>
      <p:pic>
        <p:nvPicPr>
          <p:cNvPr id="3" name="Afbeelding 2" descr="Afbeelding met Graphics, Lettertype, logo, grafische vormgeving&#10;&#10;Automatisch gegenereerde beschrijving">
            <a:extLst>
              <a:ext uri="{FF2B5EF4-FFF2-40B4-BE49-F238E27FC236}">
                <a16:creationId xmlns:a16="http://schemas.microsoft.com/office/drawing/2014/main" id="{6C38524B-FE2E-7159-124E-4FFB5EC0B405}"/>
              </a:ext>
            </a:extLst>
          </p:cNvPr>
          <p:cNvPicPr>
            <a:picLocks noChangeAspect="1"/>
          </p:cNvPicPr>
          <p:nvPr/>
        </p:nvPicPr>
        <p:blipFill>
          <a:blip r:embed="rId4"/>
          <a:stretch>
            <a:fillRect/>
          </a:stretch>
        </p:blipFill>
        <p:spPr>
          <a:xfrm>
            <a:off x="7644484" y="5978828"/>
            <a:ext cx="1499515" cy="912355"/>
          </a:xfrm>
          <a:prstGeom prst="rect">
            <a:avLst/>
          </a:prstGeom>
        </p:spPr>
      </p:pic>
    </p:spTree>
    <p:extLst>
      <p:ext uri="{BB962C8B-B14F-4D97-AF65-F5344CB8AC3E}">
        <p14:creationId xmlns:p14="http://schemas.microsoft.com/office/powerpoint/2010/main" val="26447785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E52B5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2" name="Tekstvak 1"/>
          <p:cNvSpPr txBox="1"/>
          <p:nvPr/>
        </p:nvSpPr>
        <p:spPr>
          <a:xfrm>
            <a:off x="332509" y="526473"/>
            <a:ext cx="8437418" cy="830997"/>
          </a:xfrm>
          <a:prstGeom prst="rect">
            <a:avLst/>
          </a:prstGeom>
          <a:noFill/>
        </p:spPr>
        <p:txBody>
          <a:bodyPr wrap="square" lIns="91440" tIns="45720" rIns="91440" bIns="45720" rtlCol="0" anchor="t">
            <a:spAutoFit/>
          </a:bodyPr>
          <a:lstStyle/>
          <a:p>
            <a:r>
              <a:rPr lang="nl-BE" sz="4800" err="1">
                <a:solidFill>
                  <a:srgbClr val="E52B51"/>
                </a:solidFill>
              </a:rPr>
              <a:t>Agissez</a:t>
            </a:r>
            <a:r>
              <a:rPr lang="nl-BE" sz="4800">
                <a:solidFill>
                  <a:srgbClr val="E52B51"/>
                </a:solidFill>
              </a:rPr>
              <a:t> ! </a:t>
            </a:r>
            <a:r>
              <a:rPr lang="nl-BE" sz="4800" err="1">
                <a:solidFill>
                  <a:srgbClr val="E52B51"/>
                </a:solidFill>
              </a:rPr>
              <a:t>Discutez</a:t>
            </a:r>
            <a:r>
              <a:rPr lang="nl-BE" sz="4800">
                <a:solidFill>
                  <a:srgbClr val="E52B51"/>
                </a:solidFill>
              </a:rPr>
              <a:t> !</a:t>
            </a:r>
          </a:p>
        </p:txBody>
      </p:sp>
      <p:sp>
        <p:nvSpPr>
          <p:cNvPr id="8" name="Tekstvak 7"/>
          <p:cNvSpPr txBox="1"/>
          <p:nvPr/>
        </p:nvSpPr>
        <p:spPr>
          <a:xfrm>
            <a:off x="600502" y="1603826"/>
            <a:ext cx="8201966" cy="5262979"/>
          </a:xfrm>
          <a:prstGeom prst="rect">
            <a:avLst/>
          </a:prstGeom>
          <a:noFill/>
        </p:spPr>
        <p:txBody>
          <a:bodyPr wrap="square" lIns="91440" tIns="45720" rIns="91440" bIns="45720" rtlCol="0" anchor="t">
            <a:spAutoFit/>
          </a:bodyPr>
          <a:lstStyle/>
          <a:p>
            <a:pPr marL="457200" indent="-457200">
              <a:buFont typeface="Arial"/>
              <a:buChar char="•"/>
            </a:pPr>
            <a:r>
              <a:rPr lang="nl-BE" sz="2800">
                <a:cs typeface="Calibri"/>
              </a:rPr>
              <a:t>Le </a:t>
            </a:r>
            <a:r>
              <a:rPr lang="nl-BE" sz="2800" err="1">
                <a:cs typeface="Calibri"/>
              </a:rPr>
              <a:t>professeur</a:t>
            </a:r>
            <a:r>
              <a:rPr lang="nl-BE" sz="2800">
                <a:cs typeface="Calibri"/>
              </a:rPr>
              <a:t> </a:t>
            </a:r>
            <a:r>
              <a:rPr lang="nl-BE" sz="2800" err="1">
                <a:cs typeface="Calibri"/>
              </a:rPr>
              <a:t>énonce</a:t>
            </a:r>
            <a:r>
              <a:rPr lang="nl-BE" sz="2800">
                <a:cs typeface="Calibri"/>
              </a:rPr>
              <a:t> </a:t>
            </a:r>
            <a:r>
              <a:rPr lang="nl-BE" sz="2800" err="1">
                <a:cs typeface="Calibri"/>
              </a:rPr>
              <a:t>une</a:t>
            </a:r>
            <a:r>
              <a:rPr lang="nl-BE" sz="2800">
                <a:cs typeface="Calibri"/>
              </a:rPr>
              <a:t> </a:t>
            </a:r>
            <a:r>
              <a:rPr lang="nl-BE" sz="2800" b="1" err="1">
                <a:cs typeface="Calibri"/>
              </a:rPr>
              <a:t>affirmation</a:t>
            </a:r>
            <a:r>
              <a:rPr lang="nl-BE" sz="2800">
                <a:cs typeface="Calibri"/>
              </a:rPr>
              <a:t>.</a:t>
            </a:r>
          </a:p>
          <a:p>
            <a:pPr marL="457200" indent="-457200">
              <a:buFont typeface="Arial"/>
              <a:buChar char="•"/>
            </a:pPr>
            <a:endParaRPr lang="nl-BE" sz="2800">
              <a:cs typeface="Calibri"/>
            </a:endParaRPr>
          </a:p>
          <a:p>
            <a:pPr marL="457200" indent="-457200">
              <a:buFont typeface="Arial"/>
              <a:buChar char="•"/>
            </a:pPr>
            <a:r>
              <a:rPr lang="fr-BE" sz="2800" b="1"/>
              <a:t>Placez-vous à gauche ou à droite </a:t>
            </a:r>
            <a:r>
              <a:rPr lang="fr-BE" sz="2800"/>
              <a:t>selon votre opinion.</a:t>
            </a:r>
          </a:p>
          <a:p>
            <a:pPr marL="457200" indent="-457200">
              <a:buFont typeface="Arial"/>
              <a:buChar char="•"/>
            </a:pPr>
            <a:endParaRPr lang="nl-BE" sz="2800">
              <a:cs typeface="Calibri"/>
            </a:endParaRPr>
          </a:p>
          <a:p>
            <a:pPr marL="457200" indent="-457200">
              <a:buFont typeface="Arial"/>
              <a:buChar char="•"/>
            </a:pPr>
            <a:r>
              <a:rPr lang="fr-BE" sz="2800" b="1"/>
              <a:t>Discutez pendant 3 minutes </a:t>
            </a:r>
            <a:r>
              <a:rPr lang="fr-BE" sz="2800"/>
              <a:t>avec ceux qui sont du même côté pour expliquer pourquoi vous êtes d'accord ou non.</a:t>
            </a:r>
          </a:p>
          <a:p>
            <a:pPr marL="457200" indent="-457200">
              <a:buClr>
                <a:srgbClr val="E52B51"/>
              </a:buClr>
              <a:buFont typeface="Arial" panose="020B0604020202020204" pitchFamily="34" charset="0"/>
              <a:buChar char="•"/>
            </a:pPr>
            <a:endParaRPr lang="nl-BE" sz="2800"/>
          </a:p>
          <a:p>
            <a:pPr marL="457200" indent="-457200">
              <a:buClr>
                <a:srgbClr val="E52B51"/>
              </a:buClr>
              <a:buFont typeface="Arial" panose="020B0604020202020204" pitchFamily="34" charset="0"/>
              <a:buChar char="•"/>
            </a:pPr>
            <a:endParaRPr lang="nl-BE" sz="2800"/>
          </a:p>
          <a:p>
            <a:pPr marL="457200" indent="-457200">
              <a:buClr>
                <a:srgbClr val="E52B51"/>
              </a:buClr>
              <a:buFont typeface="Arial" panose="020B0604020202020204" pitchFamily="34" charset="0"/>
              <a:buChar char="•"/>
            </a:pPr>
            <a:endParaRPr lang="nl-BE" sz="2800"/>
          </a:p>
          <a:p>
            <a:pPr marL="457200" indent="-457200">
              <a:buClr>
                <a:srgbClr val="E52B51"/>
              </a:buClr>
              <a:buFont typeface="Arial" panose="020B0604020202020204" pitchFamily="34" charset="0"/>
              <a:buChar char="•"/>
            </a:pPr>
            <a:endParaRPr lang="nl-BE" sz="2800"/>
          </a:p>
        </p:txBody>
      </p:sp>
      <p:sp>
        <p:nvSpPr>
          <p:cNvPr id="3" name="Pijl: rechts 2">
            <a:extLst>
              <a:ext uri="{FF2B5EF4-FFF2-40B4-BE49-F238E27FC236}">
                <a16:creationId xmlns:a16="http://schemas.microsoft.com/office/drawing/2014/main" id="{E8526959-3E99-4516-89AB-C65F783D41DE}"/>
              </a:ext>
            </a:extLst>
          </p:cNvPr>
          <p:cNvSpPr/>
          <p:nvPr/>
        </p:nvSpPr>
        <p:spPr>
          <a:xfrm>
            <a:off x="5146346" y="5150359"/>
            <a:ext cx="3762748" cy="1569659"/>
          </a:xfrm>
          <a:prstGeom prst="rightArrow">
            <a:avLst/>
          </a:prstGeom>
          <a:solidFill>
            <a:srgbClr val="E888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11" name="Pijl: rechts 10">
            <a:extLst>
              <a:ext uri="{FF2B5EF4-FFF2-40B4-BE49-F238E27FC236}">
                <a16:creationId xmlns:a16="http://schemas.microsoft.com/office/drawing/2014/main" id="{A4B86263-AAEC-4E7F-97D4-03F67E483377}"/>
              </a:ext>
            </a:extLst>
          </p:cNvPr>
          <p:cNvSpPr/>
          <p:nvPr/>
        </p:nvSpPr>
        <p:spPr>
          <a:xfrm rot="10800000">
            <a:off x="419629" y="5150359"/>
            <a:ext cx="3858068" cy="1569659"/>
          </a:xfrm>
          <a:prstGeom prst="rightArrow">
            <a:avLst/>
          </a:prstGeom>
          <a:solidFill>
            <a:srgbClr val="AFCA1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sp>
        <p:nvSpPr>
          <p:cNvPr id="4" name="Tekstvak 3">
            <a:extLst>
              <a:ext uri="{FF2B5EF4-FFF2-40B4-BE49-F238E27FC236}">
                <a16:creationId xmlns:a16="http://schemas.microsoft.com/office/drawing/2014/main" id="{16E8C8D7-6148-45CA-BBEC-92595415EBCA}"/>
              </a:ext>
            </a:extLst>
          </p:cNvPr>
          <p:cNvSpPr txBox="1"/>
          <p:nvPr/>
        </p:nvSpPr>
        <p:spPr>
          <a:xfrm flipH="1">
            <a:off x="1574924" y="5637026"/>
            <a:ext cx="3137097" cy="584775"/>
          </a:xfrm>
          <a:prstGeom prst="rect">
            <a:avLst/>
          </a:prstGeom>
          <a:noFill/>
        </p:spPr>
        <p:txBody>
          <a:bodyPr wrap="square" rtlCol="0">
            <a:spAutoFit/>
          </a:bodyPr>
          <a:lstStyle/>
          <a:p>
            <a:r>
              <a:rPr lang="nl-BE" sz="3200"/>
              <a:t>D’ACCORD</a:t>
            </a:r>
          </a:p>
        </p:txBody>
      </p:sp>
      <p:sp>
        <p:nvSpPr>
          <p:cNvPr id="12" name="Tekstvak 11">
            <a:extLst>
              <a:ext uri="{FF2B5EF4-FFF2-40B4-BE49-F238E27FC236}">
                <a16:creationId xmlns:a16="http://schemas.microsoft.com/office/drawing/2014/main" id="{2E8841C7-40A1-4149-903B-661EF6F29000}"/>
              </a:ext>
            </a:extLst>
          </p:cNvPr>
          <p:cNvSpPr txBox="1"/>
          <p:nvPr/>
        </p:nvSpPr>
        <p:spPr>
          <a:xfrm flipH="1">
            <a:off x="5341289" y="5637027"/>
            <a:ext cx="3372861" cy="584775"/>
          </a:xfrm>
          <a:prstGeom prst="rect">
            <a:avLst/>
          </a:prstGeom>
          <a:noFill/>
        </p:spPr>
        <p:txBody>
          <a:bodyPr wrap="square" rtlCol="0">
            <a:spAutoFit/>
          </a:bodyPr>
          <a:lstStyle/>
          <a:p>
            <a:r>
              <a:rPr lang="nl-BE" sz="3200"/>
              <a:t>PAS D’ACCORD</a:t>
            </a:r>
          </a:p>
        </p:txBody>
      </p:sp>
    </p:spTree>
    <p:extLst>
      <p:ext uri="{BB962C8B-B14F-4D97-AF65-F5344CB8AC3E}">
        <p14:creationId xmlns:p14="http://schemas.microsoft.com/office/powerpoint/2010/main" val="34966308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E52B5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2" name="Tekstvak 1"/>
          <p:cNvSpPr txBox="1"/>
          <p:nvPr/>
        </p:nvSpPr>
        <p:spPr>
          <a:xfrm>
            <a:off x="332508" y="526473"/>
            <a:ext cx="8715957" cy="1323439"/>
          </a:xfrm>
          <a:prstGeom prst="rect">
            <a:avLst/>
          </a:prstGeom>
          <a:noFill/>
        </p:spPr>
        <p:txBody>
          <a:bodyPr wrap="square" rtlCol="0">
            <a:spAutoFit/>
          </a:bodyPr>
          <a:lstStyle/>
          <a:p>
            <a:pPr algn="ctr"/>
            <a:r>
              <a:rPr lang="fr-BE" sz="4000">
                <a:solidFill>
                  <a:srgbClr val="E52B51"/>
                </a:solidFill>
              </a:rPr>
              <a:t>Ce que fait Anna est bien, car elle réutilise son huile usagée.</a:t>
            </a:r>
            <a:endParaRPr lang="nl-BE" sz="4000">
              <a:solidFill>
                <a:srgbClr val="E52B51"/>
              </a:solidFill>
            </a:endParaRPr>
          </a:p>
        </p:txBody>
      </p:sp>
      <p:pic>
        <p:nvPicPr>
          <p:cNvPr id="3" name="Onlinemedia 2" title="Mais que fait donc Anna ?">
            <a:hlinkClick r:id="" action="ppaction://media"/>
            <a:extLst>
              <a:ext uri="{FF2B5EF4-FFF2-40B4-BE49-F238E27FC236}">
                <a16:creationId xmlns:a16="http://schemas.microsoft.com/office/drawing/2014/main" id="{9942689C-85DE-B122-8DD2-83CE8B3D76D3}"/>
              </a:ext>
            </a:extLst>
          </p:cNvPr>
          <p:cNvPicPr>
            <a:picLocks noRot="1" noChangeAspect="1"/>
          </p:cNvPicPr>
          <p:nvPr>
            <a:videoFile r:link="rId1"/>
          </p:nvPr>
        </p:nvPicPr>
        <p:blipFill>
          <a:blip r:embed="rId4"/>
          <a:stretch>
            <a:fillRect/>
          </a:stretch>
        </p:blipFill>
        <p:spPr>
          <a:xfrm>
            <a:off x="280056" y="1849912"/>
            <a:ext cx="8583888" cy="4846320"/>
          </a:xfrm>
          <a:prstGeom prst="rect">
            <a:avLst/>
          </a:prstGeom>
        </p:spPr>
      </p:pic>
    </p:spTree>
    <p:extLst>
      <p:ext uri="{BB962C8B-B14F-4D97-AF65-F5344CB8AC3E}">
        <p14:creationId xmlns:p14="http://schemas.microsoft.com/office/powerpoint/2010/main" val="3225545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E52B5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2" name="Tekstvak 1"/>
          <p:cNvSpPr txBox="1"/>
          <p:nvPr/>
        </p:nvSpPr>
        <p:spPr>
          <a:xfrm>
            <a:off x="0" y="526473"/>
            <a:ext cx="9144000" cy="1077218"/>
          </a:xfrm>
          <a:prstGeom prst="rect">
            <a:avLst/>
          </a:prstGeom>
          <a:noFill/>
        </p:spPr>
        <p:txBody>
          <a:bodyPr wrap="square" rtlCol="0">
            <a:spAutoFit/>
          </a:bodyPr>
          <a:lstStyle/>
          <a:p>
            <a:pPr algn="ctr"/>
            <a:r>
              <a:rPr lang="fr-BE" sz="3200">
                <a:solidFill>
                  <a:srgbClr val="E52B51"/>
                </a:solidFill>
              </a:rPr>
              <a:t>Ce que fait Nicolas est acceptable car une fois que l'huile est dissoute dans l'eau, elle peut être évacuée.</a:t>
            </a:r>
            <a:endParaRPr lang="nl-BE" sz="3200">
              <a:solidFill>
                <a:srgbClr val="E52B51"/>
              </a:solidFill>
            </a:endParaRPr>
          </a:p>
        </p:txBody>
      </p:sp>
      <p:pic>
        <p:nvPicPr>
          <p:cNvPr id="4" name="Onlinemedia 3" title="Mais que fait donc Nicolas ?">
            <a:hlinkClick r:id="" action="ppaction://media"/>
            <a:extLst>
              <a:ext uri="{FF2B5EF4-FFF2-40B4-BE49-F238E27FC236}">
                <a16:creationId xmlns:a16="http://schemas.microsoft.com/office/drawing/2014/main" id="{96620722-7C2C-74D8-931F-97003827AA4C}"/>
              </a:ext>
            </a:extLst>
          </p:cNvPr>
          <p:cNvPicPr>
            <a:picLocks noRot="1" noChangeAspect="1"/>
          </p:cNvPicPr>
          <p:nvPr>
            <a:videoFile r:link="rId1"/>
          </p:nvPr>
        </p:nvPicPr>
        <p:blipFill>
          <a:blip r:embed="rId4"/>
          <a:stretch>
            <a:fillRect/>
          </a:stretch>
        </p:blipFill>
        <p:spPr>
          <a:xfrm>
            <a:off x="169249" y="1786890"/>
            <a:ext cx="8755295" cy="4943094"/>
          </a:xfrm>
          <a:prstGeom prst="rect">
            <a:avLst/>
          </a:prstGeom>
        </p:spPr>
      </p:pic>
    </p:spTree>
    <p:extLst>
      <p:ext uri="{BB962C8B-B14F-4D97-AF65-F5344CB8AC3E}">
        <p14:creationId xmlns:p14="http://schemas.microsoft.com/office/powerpoint/2010/main" val="38902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E52B5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2" name="Tekstvak 1"/>
          <p:cNvSpPr txBox="1"/>
          <p:nvPr/>
        </p:nvSpPr>
        <p:spPr>
          <a:xfrm>
            <a:off x="332509" y="526473"/>
            <a:ext cx="8437418" cy="769441"/>
          </a:xfrm>
          <a:prstGeom prst="rect">
            <a:avLst/>
          </a:prstGeom>
          <a:noFill/>
        </p:spPr>
        <p:txBody>
          <a:bodyPr wrap="square" rtlCol="0">
            <a:spAutoFit/>
          </a:bodyPr>
          <a:lstStyle/>
          <a:p>
            <a:r>
              <a:rPr lang="nl-BE" sz="4400" err="1">
                <a:solidFill>
                  <a:srgbClr val="E52B51"/>
                </a:solidFill>
              </a:rPr>
              <a:t>Où</a:t>
            </a:r>
            <a:r>
              <a:rPr lang="nl-BE" sz="4400">
                <a:solidFill>
                  <a:srgbClr val="E52B51"/>
                </a:solidFill>
              </a:rPr>
              <a:t> va </a:t>
            </a:r>
            <a:r>
              <a:rPr lang="nl-BE" sz="4400" err="1">
                <a:solidFill>
                  <a:srgbClr val="E52B51"/>
                </a:solidFill>
              </a:rPr>
              <a:t>réellement</a:t>
            </a:r>
            <a:r>
              <a:rPr lang="nl-BE" sz="4400">
                <a:solidFill>
                  <a:srgbClr val="E52B51"/>
                </a:solidFill>
              </a:rPr>
              <a:t> </a:t>
            </a:r>
            <a:r>
              <a:rPr lang="nl-BE" sz="4400" err="1">
                <a:solidFill>
                  <a:srgbClr val="E52B51"/>
                </a:solidFill>
              </a:rPr>
              <a:t>l'eau</a:t>
            </a:r>
            <a:r>
              <a:rPr lang="nl-BE" sz="4400">
                <a:solidFill>
                  <a:srgbClr val="E52B51"/>
                </a:solidFill>
              </a:rPr>
              <a:t> ?</a:t>
            </a:r>
          </a:p>
        </p:txBody>
      </p:sp>
      <p:sp>
        <p:nvSpPr>
          <p:cNvPr id="8" name="Tekstvak 7"/>
          <p:cNvSpPr txBox="1"/>
          <p:nvPr/>
        </p:nvSpPr>
        <p:spPr>
          <a:xfrm>
            <a:off x="365050" y="1413290"/>
            <a:ext cx="8437418" cy="2677656"/>
          </a:xfrm>
          <a:prstGeom prst="rect">
            <a:avLst/>
          </a:prstGeom>
          <a:noFill/>
        </p:spPr>
        <p:txBody>
          <a:bodyPr wrap="square" lIns="91440" tIns="45720" rIns="91440" bIns="45720" rtlCol="0" anchor="t">
            <a:spAutoFit/>
          </a:bodyPr>
          <a:lstStyle/>
          <a:p>
            <a:r>
              <a:rPr lang="fr-BE" sz="2800" b="1"/>
              <a:t>Supposons qu'un garagiste ne fasse pas collecter son huile et la verse dans les toilettes. </a:t>
            </a:r>
          </a:p>
          <a:p>
            <a:endParaRPr lang="nl-BE" sz="2800" b="1"/>
          </a:p>
          <a:p>
            <a:pPr marL="457200" indent="-457200">
              <a:buClr>
                <a:srgbClr val="1895CE"/>
              </a:buClr>
              <a:buBlip>
                <a:blip r:embed="rId3"/>
              </a:buBlip>
            </a:pPr>
            <a:r>
              <a:rPr lang="nl-BE" sz="2800" u="sng" err="1">
                <a:sym typeface="Wingdings" panose="05000000000000000000" pitchFamily="2" charset="2"/>
              </a:rPr>
              <a:t>Où</a:t>
            </a:r>
            <a:r>
              <a:rPr lang="nl-BE" sz="2800" u="sng">
                <a:sym typeface="Wingdings" panose="05000000000000000000" pitchFamily="2" charset="2"/>
              </a:rPr>
              <a:t> va </a:t>
            </a:r>
            <a:r>
              <a:rPr lang="nl-BE" sz="2800" u="sng" err="1">
                <a:sym typeface="Wingdings" panose="05000000000000000000" pitchFamily="2" charset="2"/>
              </a:rPr>
              <a:t>cette</a:t>
            </a:r>
            <a:r>
              <a:rPr lang="nl-BE" sz="2800" u="sng">
                <a:sym typeface="Wingdings" panose="05000000000000000000" pitchFamily="2" charset="2"/>
              </a:rPr>
              <a:t> eau ? </a:t>
            </a:r>
            <a:endParaRPr lang="nl-BE" sz="2800" u="sng">
              <a:ea typeface="Calibri"/>
              <a:cs typeface="Calibri"/>
            </a:endParaRPr>
          </a:p>
          <a:p>
            <a:pPr marL="457200" indent="-457200">
              <a:buClr>
                <a:srgbClr val="1895CE"/>
              </a:buClr>
              <a:buChar char="•"/>
            </a:pPr>
            <a:endParaRPr lang="nl-BE" sz="2800" u="sng">
              <a:ea typeface="Calibri"/>
              <a:cs typeface="Calibri"/>
            </a:endParaRPr>
          </a:p>
          <a:p>
            <a:pPr marL="457200" indent="-457200">
              <a:buClr>
                <a:srgbClr val="1895CE"/>
              </a:buClr>
              <a:buBlip>
                <a:blip r:embed="rId3"/>
              </a:buBlip>
            </a:pPr>
            <a:r>
              <a:rPr lang="nl-BE" sz="2800" u="sng">
                <a:sym typeface="Wingdings" panose="05000000000000000000" pitchFamily="2" charset="2"/>
              </a:rPr>
              <a:t>Et</a:t>
            </a:r>
            <a:r>
              <a:rPr lang="nl-BE" sz="2800" u="sng"/>
              <a:t> </a:t>
            </a:r>
            <a:r>
              <a:rPr lang="nl-BE" sz="2800" u="sng" err="1"/>
              <a:t>où</a:t>
            </a:r>
            <a:r>
              <a:rPr lang="nl-BE" sz="2800" u="sng"/>
              <a:t> </a:t>
            </a:r>
            <a:r>
              <a:rPr lang="nl-BE" sz="2800" u="sng" err="1"/>
              <a:t>cela</a:t>
            </a:r>
            <a:r>
              <a:rPr lang="nl-BE" sz="2800" u="sng"/>
              <a:t> pose-t-</a:t>
            </a:r>
            <a:r>
              <a:rPr lang="nl-BE" sz="2800" u="sng" err="1"/>
              <a:t>il</a:t>
            </a:r>
            <a:r>
              <a:rPr lang="nl-BE" sz="2800" u="sng"/>
              <a:t> </a:t>
            </a:r>
            <a:r>
              <a:rPr lang="nl-BE" sz="2800" u="sng" err="1"/>
              <a:t>problème</a:t>
            </a:r>
            <a:r>
              <a:rPr lang="nl-BE" sz="2800" u="sng"/>
              <a:t> ?</a:t>
            </a:r>
            <a:endParaRPr lang="nl-BE" sz="2800"/>
          </a:p>
        </p:txBody>
      </p:sp>
      <p:pic>
        <p:nvPicPr>
          <p:cNvPr id="3" name="Afbeelding 2" descr="Afbeelding met Graphics, Lettertype, logo, grafische vormgeving&#10;&#10;Automatisch gegenereerde beschrijving">
            <a:extLst>
              <a:ext uri="{FF2B5EF4-FFF2-40B4-BE49-F238E27FC236}">
                <a16:creationId xmlns:a16="http://schemas.microsoft.com/office/drawing/2014/main" id="{64ECF3D4-AFDC-2AD5-6D29-19E79E598281}"/>
              </a:ext>
            </a:extLst>
          </p:cNvPr>
          <p:cNvPicPr>
            <a:picLocks noChangeAspect="1"/>
          </p:cNvPicPr>
          <p:nvPr/>
        </p:nvPicPr>
        <p:blipFill>
          <a:blip r:embed="rId4"/>
          <a:stretch>
            <a:fillRect/>
          </a:stretch>
        </p:blipFill>
        <p:spPr>
          <a:xfrm>
            <a:off x="7644484" y="5978828"/>
            <a:ext cx="1499515" cy="912355"/>
          </a:xfrm>
          <a:prstGeom prst="rect">
            <a:avLst/>
          </a:prstGeom>
        </p:spPr>
      </p:pic>
    </p:spTree>
    <p:extLst>
      <p:ext uri="{BB962C8B-B14F-4D97-AF65-F5344CB8AC3E}">
        <p14:creationId xmlns:p14="http://schemas.microsoft.com/office/powerpoint/2010/main" val="21550892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E52B5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2" name="Tekstvak 1"/>
          <p:cNvSpPr txBox="1"/>
          <p:nvPr/>
        </p:nvSpPr>
        <p:spPr>
          <a:xfrm>
            <a:off x="365050" y="2644170"/>
            <a:ext cx="8437418" cy="1569660"/>
          </a:xfrm>
          <a:prstGeom prst="rect">
            <a:avLst/>
          </a:prstGeom>
          <a:noFill/>
        </p:spPr>
        <p:txBody>
          <a:bodyPr wrap="square" lIns="91440" tIns="45720" rIns="91440" bIns="45720" rtlCol="0" anchor="t">
            <a:spAutoFit/>
          </a:bodyPr>
          <a:lstStyle/>
          <a:p>
            <a:pPr algn="ctr"/>
            <a:r>
              <a:rPr lang="fr-BE" sz="4800">
                <a:solidFill>
                  <a:srgbClr val="E52B51"/>
                </a:solidFill>
              </a:rPr>
              <a:t>Vous pouvez tous vous rasseoir pour la dernière question</a:t>
            </a:r>
            <a:r>
              <a:rPr lang="fr-BE" sz="4800" dirty="0">
                <a:solidFill>
                  <a:srgbClr val="E52B51"/>
                </a:solidFill>
              </a:rPr>
              <a:t>.</a:t>
            </a:r>
            <a:endParaRPr lang="nl-BE" sz="4800">
              <a:solidFill>
                <a:srgbClr val="E52B51"/>
              </a:solidFill>
            </a:endParaRPr>
          </a:p>
        </p:txBody>
      </p:sp>
      <p:pic>
        <p:nvPicPr>
          <p:cNvPr id="3" name="Afbeelding 2" descr="Afbeelding met Graphics, Lettertype, logo, grafische vormgeving&#10;&#10;Automatisch gegenereerde beschrijving">
            <a:extLst>
              <a:ext uri="{FF2B5EF4-FFF2-40B4-BE49-F238E27FC236}">
                <a16:creationId xmlns:a16="http://schemas.microsoft.com/office/drawing/2014/main" id="{6C068E70-1676-0399-D263-0349E02EACCC}"/>
              </a:ext>
            </a:extLst>
          </p:cNvPr>
          <p:cNvPicPr>
            <a:picLocks noChangeAspect="1"/>
          </p:cNvPicPr>
          <p:nvPr/>
        </p:nvPicPr>
        <p:blipFill>
          <a:blip r:embed="rId2"/>
          <a:stretch>
            <a:fillRect/>
          </a:stretch>
        </p:blipFill>
        <p:spPr>
          <a:xfrm>
            <a:off x="7644484" y="5978828"/>
            <a:ext cx="1499515" cy="912355"/>
          </a:xfrm>
          <a:prstGeom prst="rect">
            <a:avLst/>
          </a:prstGeom>
        </p:spPr>
      </p:pic>
    </p:spTree>
    <p:extLst>
      <p:ext uri="{BB962C8B-B14F-4D97-AF65-F5344CB8AC3E}">
        <p14:creationId xmlns:p14="http://schemas.microsoft.com/office/powerpoint/2010/main" val="27213790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E52B5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cxnSp>
        <p:nvCxnSpPr>
          <p:cNvPr id="23" name="Connecteur droit 22"/>
          <p:cNvCxnSpPr/>
          <p:nvPr/>
        </p:nvCxnSpPr>
        <p:spPr>
          <a:xfrm flipV="1">
            <a:off x="7604912" y="6579195"/>
            <a:ext cx="0" cy="290909"/>
          </a:xfrm>
          <a:prstGeom prst="line">
            <a:avLst/>
          </a:prstGeom>
          <a:ln w="57150" cmpd="sng">
            <a:solidFill>
              <a:srgbClr val="E52B51"/>
            </a:solidFill>
          </a:ln>
          <a:effectLst/>
        </p:spPr>
        <p:style>
          <a:lnRef idx="2">
            <a:schemeClr val="accent1"/>
          </a:lnRef>
          <a:fillRef idx="0">
            <a:schemeClr val="accent1"/>
          </a:fillRef>
          <a:effectRef idx="1">
            <a:schemeClr val="accent1"/>
          </a:effectRef>
          <a:fontRef idx="minor">
            <a:schemeClr val="tx1"/>
          </a:fontRef>
        </p:style>
      </p:cxnSp>
      <p:pic>
        <p:nvPicPr>
          <p:cNvPr id="10" name="Image 82"/>
          <p:cNvPicPr>
            <a:picLocks noChangeAspect="1"/>
          </p:cNvPicPr>
          <p:nvPr/>
        </p:nvPicPr>
        <p:blipFill>
          <a:blip r:embed="rId3"/>
          <a:stretch>
            <a:fillRect/>
          </a:stretch>
        </p:blipFill>
        <p:spPr>
          <a:xfrm>
            <a:off x="7908787" y="5628401"/>
            <a:ext cx="1009335" cy="1036800"/>
          </a:xfrm>
          <a:prstGeom prst="rect">
            <a:avLst/>
          </a:prstGeom>
        </p:spPr>
      </p:pic>
      <p:sp>
        <p:nvSpPr>
          <p:cNvPr id="2" name="Tekstvak 1"/>
          <p:cNvSpPr txBox="1"/>
          <p:nvPr/>
        </p:nvSpPr>
        <p:spPr>
          <a:xfrm>
            <a:off x="332509" y="526473"/>
            <a:ext cx="8437418" cy="707886"/>
          </a:xfrm>
          <a:prstGeom prst="rect">
            <a:avLst/>
          </a:prstGeom>
          <a:noFill/>
        </p:spPr>
        <p:txBody>
          <a:bodyPr wrap="square" rtlCol="0">
            <a:spAutoFit/>
          </a:bodyPr>
          <a:lstStyle/>
          <a:p>
            <a:r>
              <a:rPr lang="nl-BE" sz="4000" err="1">
                <a:solidFill>
                  <a:srgbClr val="E52B51"/>
                </a:solidFill>
              </a:rPr>
              <a:t>L'importance</a:t>
            </a:r>
            <a:r>
              <a:rPr lang="nl-BE" sz="4000">
                <a:solidFill>
                  <a:srgbClr val="E52B51"/>
                </a:solidFill>
              </a:rPr>
              <a:t> de </a:t>
            </a:r>
            <a:r>
              <a:rPr lang="nl-BE" sz="4000" err="1">
                <a:solidFill>
                  <a:srgbClr val="E52B51"/>
                </a:solidFill>
              </a:rPr>
              <a:t>l'économie</a:t>
            </a:r>
            <a:r>
              <a:rPr lang="nl-BE" sz="4000">
                <a:solidFill>
                  <a:srgbClr val="E52B51"/>
                </a:solidFill>
              </a:rPr>
              <a:t> circulaire...</a:t>
            </a:r>
          </a:p>
        </p:txBody>
      </p:sp>
      <p:pic>
        <p:nvPicPr>
          <p:cNvPr id="4" name="Afbeelding 3">
            <a:extLst>
              <a:ext uri="{FF2B5EF4-FFF2-40B4-BE49-F238E27FC236}">
                <a16:creationId xmlns:a16="http://schemas.microsoft.com/office/drawing/2014/main" id="{43B12927-34EB-48F1-B82B-8E241C443AA8}"/>
              </a:ext>
            </a:extLst>
          </p:cNvPr>
          <p:cNvPicPr>
            <a:picLocks noChangeAspect="1"/>
          </p:cNvPicPr>
          <p:nvPr/>
        </p:nvPicPr>
        <p:blipFill>
          <a:blip r:embed="rId4"/>
          <a:srcRect/>
          <a:stretch/>
        </p:blipFill>
        <p:spPr>
          <a:xfrm>
            <a:off x="0" y="1234679"/>
            <a:ext cx="5094514" cy="3395017"/>
          </a:xfrm>
          <a:prstGeom prst="rect">
            <a:avLst/>
          </a:prstGeom>
        </p:spPr>
      </p:pic>
      <p:pic>
        <p:nvPicPr>
          <p:cNvPr id="6" name="Afbeelding 5">
            <a:extLst>
              <a:ext uri="{FF2B5EF4-FFF2-40B4-BE49-F238E27FC236}">
                <a16:creationId xmlns:a16="http://schemas.microsoft.com/office/drawing/2014/main" id="{0C367557-29ED-4076-8854-B3E4817B6ACF}"/>
              </a:ext>
            </a:extLst>
          </p:cNvPr>
          <p:cNvPicPr>
            <a:picLocks noChangeAspect="1"/>
          </p:cNvPicPr>
          <p:nvPr/>
        </p:nvPicPr>
        <p:blipFill>
          <a:blip r:embed="rId5"/>
          <a:stretch>
            <a:fillRect/>
          </a:stretch>
        </p:blipFill>
        <p:spPr>
          <a:xfrm>
            <a:off x="3431722" y="3990101"/>
            <a:ext cx="5735797" cy="2867899"/>
          </a:xfrm>
          <a:prstGeom prst="rect">
            <a:avLst/>
          </a:prstGeom>
        </p:spPr>
      </p:pic>
      <p:sp>
        <p:nvSpPr>
          <p:cNvPr id="12" name="Tekstvak 11">
            <a:extLst>
              <a:ext uri="{FF2B5EF4-FFF2-40B4-BE49-F238E27FC236}">
                <a16:creationId xmlns:a16="http://schemas.microsoft.com/office/drawing/2014/main" id="{B47A7879-AB47-481B-AF8C-379817BD90BF}"/>
              </a:ext>
            </a:extLst>
          </p:cNvPr>
          <p:cNvSpPr txBox="1"/>
          <p:nvPr/>
        </p:nvSpPr>
        <p:spPr>
          <a:xfrm>
            <a:off x="5585657" y="1404679"/>
            <a:ext cx="3558343" cy="1754326"/>
          </a:xfrm>
          <a:prstGeom prst="rect">
            <a:avLst/>
          </a:prstGeom>
          <a:noFill/>
        </p:spPr>
        <p:txBody>
          <a:bodyPr wrap="square">
            <a:spAutoFit/>
          </a:bodyPr>
          <a:lstStyle/>
          <a:p>
            <a:r>
              <a:rPr lang="fr-BE" sz="3600">
                <a:solidFill>
                  <a:srgbClr val="E52B51"/>
                </a:solidFill>
              </a:rPr>
              <a:t>Trouvez les différences et </a:t>
            </a:r>
            <a:r>
              <a:rPr lang="fr-BE" sz="3600" dirty="0">
                <a:solidFill>
                  <a:srgbClr val="E52B51"/>
                </a:solidFill>
              </a:rPr>
              <a:t>argumentez</a:t>
            </a:r>
            <a:endParaRPr lang="nl-BE" sz="3600">
              <a:solidFill>
                <a:srgbClr val="E52B51"/>
              </a:solidFill>
            </a:endParaRPr>
          </a:p>
        </p:txBody>
      </p:sp>
      <p:sp>
        <p:nvSpPr>
          <p:cNvPr id="11" name="Tekstvak 10">
            <a:extLst>
              <a:ext uri="{FF2B5EF4-FFF2-40B4-BE49-F238E27FC236}">
                <a16:creationId xmlns:a16="http://schemas.microsoft.com/office/drawing/2014/main" id="{1E999226-AAA0-44F7-BE00-285F9FD0AA88}"/>
              </a:ext>
            </a:extLst>
          </p:cNvPr>
          <p:cNvSpPr txBox="1"/>
          <p:nvPr/>
        </p:nvSpPr>
        <p:spPr>
          <a:xfrm flipH="1">
            <a:off x="-1" y="4629696"/>
            <a:ext cx="3255634" cy="1384995"/>
          </a:xfrm>
          <a:prstGeom prst="rect">
            <a:avLst/>
          </a:prstGeom>
          <a:noFill/>
        </p:spPr>
        <p:txBody>
          <a:bodyPr wrap="square" lIns="91440" tIns="45720" rIns="91440" bIns="45720" rtlCol="0" anchor="t">
            <a:spAutoFit/>
          </a:bodyPr>
          <a:lstStyle/>
          <a:p>
            <a:r>
              <a:rPr lang="nl-BE" sz="2800" i="1"/>
              <a:t>Décharge de </a:t>
            </a:r>
            <a:r>
              <a:rPr lang="nl-BE" sz="2800" i="1" err="1"/>
              <a:t>déchets</a:t>
            </a:r>
            <a:r>
              <a:rPr lang="nl-BE" sz="2800" i="1"/>
              <a:t> </a:t>
            </a:r>
            <a:r>
              <a:rPr lang="nl-BE" sz="2800" i="1" err="1"/>
              <a:t>électroniques</a:t>
            </a:r>
            <a:r>
              <a:rPr lang="nl-BE" sz="2800" i="1"/>
              <a:t> </a:t>
            </a:r>
            <a:r>
              <a:rPr lang="nl-BE" sz="2800"/>
              <a:t>au Ghana</a:t>
            </a:r>
          </a:p>
        </p:txBody>
      </p:sp>
      <p:sp>
        <p:nvSpPr>
          <p:cNvPr id="13" name="Tekstvak 12">
            <a:extLst>
              <a:ext uri="{FF2B5EF4-FFF2-40B4-BE49-F238E27FC236}">
                <a16:creationId xmlns:a16="http://schemas.microsoft.com/office/drawing/2014/main" id="{8913C741-98AB-4A49-A577-40A7528F0965}"/>
              </a:ext>
            </a:extLst>
          </p:cNvPr>
          <p:cNvSpPr txBox="1"/>
          <p:nvPr/>
        </p:nvSpPr>
        <p:spPr>
          <a:xfrm flipH="1">
            <a:off x="7243882" y="3429000"/>
            <a:ext cx="1900118" cy="523220"/>
          </a:xfrm>
          <a:prstGeom prst="rect">
            <a:avLst/>
          </a:prstGeom>
          <a:noFill/>
        </p:spPr>
        <p:txBody>
          <a:bodyPr wrap="square" lIns="91440" tIns="45720" rIns="91440" bIns="45720" rtlCol="0" anchor="t">
            <a:spAutoFit/>
          </a:bodyPr>
          <a:lstStyle/>
          <a:p>
            <a:r>
              <a:rPr lang="nl-BE" sz="2800" i="1" err="1"/>
              <a:t>Repair</a:t>
            </a:r>
            <a:r>
              <a:rPr lang="nl-BE" sz="2800" i="1"/>
              <a:t> café</a:t>
            </a:r>
            <a:endParaRPr lang="nl-BE" sz="2800" i="1">
              <a:cs typeface="Calibri"/>
            </a:endParaRPr>
          </a:p>
        </p:txBody>
      </p:sp>
    </p:spTree>
    <p:extLst>
      <p:ext uri="{BB962C8B-B14F-4D97-AF65-F5344CB8AC3E}">
        <p14:creationId xmlns:p14="http://schemas.microsoft.com/office/powerpoint/2010/main" val="9207472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E52B5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2" name="Tekstvak 1"/>
          <p:cNvSpPr txBox="1"/>
          <p:nvPr/>
        </p:nvSpPr>
        <p:spPr>
          <a:xfrm>
            <a:off x="365050" y="605751"/>
            <a:ext cx="8437418" cy="1631216"/>
          </a:xfrm>
          <a:prstGeom prst="rect">
            <a:avLst/>
          </a:prstGeom>
          <a:noFill/>
        </p:spPr>
        <p:txBody>
          <a:bodyPr wrap="square" rtlCol="0">
            <a:spAutoFit/>
          </a:bodyPr>
          <a:lstStyle/>
          <a:p>
            <a:pPr algn="ctr"/>
            <a:r>
              <a:rPr lang="fr-BE" sz="5000">
                <a:solidFill>
                  <a:srgbClr val="E52B51"/>
                </a:solidFill>
              </a:rPr>
              <a:t>Peut-on réparer les huiles usagées comme au </a:t>
            </a:r>
            <a:r>
              <a:rPr lang="fr-BE" sz="5000" err="1">
                <a:solidFill>
                  <a:srgbClr val="E52B51"/>
                </a:solidFill>
              </a:rPr>
              <a:t>repair</a:t>
            </a:r>
            <a:r>
              <a:rPr lang="fr-BE" sz="5000">
                <a:solidFill>
                  <a:srgbClr val="E52B51"/>
                </a:solidFill>
              </a:rPr>
              <a:t> café ?</a:t>
            </a:r>
            <a:endParaRPr lang="nl-BE" sz="5000">
              <a:solidFill>
                <a:srgbClr val="E52B51"/>
              </a:solidFill>
            </a:endParaRPr>
          </a:p>
        </p:txBody>
      </p:sp>
      <p:sp>
        <p:nvSpPr>
          <p:cNvPr id="7" name="Tekstvak 6">
            <a:extLst>
              <a:ext uri="{FF2B5EF4-FFF2-40B4-BE49-F238E27FC236}">
                <a16:creationId xmlns:a16="http://schemas.microsoft.com/office/drawing/2014/main" id="{72AE8EFF-B5C5-4687-A371-0E160C57E8A1}"/>
              </a:ext>
            </a:extLst>
          </p:cNvPr>
          <p:cNvSpPr txBox="1"/>
          <p:nvPr/>
        </p:nvSpPr>
        <p:spPr>
          <a:xfrm>
            <a:off x="982638" y="4700251"/>
            <a:ext cx="6926147" cy="1446550"/>
          </a:xfrm>
          <a:prstGeom prst="rect">
            <a:avLst/>
          </a:prstGeom>
          <a:noFill/>
        </p:spPr>
        <p:txBody>
          <a:bodyPr wrap="square" rtlCol="0">
            <a:spAutoFit/>
          </a:bodyPr>
          <a:lstStyle/>
          <a:p>
            <a:pPr algn="ctr"/>
            <a:r>
              <a:rPr lang="fr-BE" sz="4400" b="1"/>
              <a:t>Non, la meilleure solution est donc le recyclage</a:t>
            </a:r>
            <a:endParaRPr lang="nl-BE" sz="4400" b="1"/>
          </a:p>
        </p:txBody>
      </p:sp>
      <p:pic>
        <p:nvPicPr>
          <p:cNvPr id="3" name="Afbeelding 2" descr="Afbeelding met cirkel, schermopname, Elektrisch blauw, Kleurrijkheid&#10;&#10;Automatisch gegenereerde beschrijving">
            <a:extLst>
              <a:ext uri="{FF2B5EF4-FFF2-40B4-BE49-F238E27FC236}">
                <a16:creationId xmlns:a16="http://schemas.microsoft.com/office/drawing/2014/main" id="{15B6B33D-0D2D-C69E-F43A-74BE477B3D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376" t="29983" r="10399" b="31805"/>
          <a:stretch/>
        </p:blipFill>
        <p:spPr bwMode="auto">
          <a:xfrm>
            <a:off x="130995" y="2236967"/>
            <a:ext cx="8787127" cy="2384066"/>
          </a:xfrm>
          <a:prstGeom prst="rect">
            <a:avLst/>
          </a:prstGeom>
          <a:ln>
            <a:noFill/>
          </a:ln>
          <a:extLst>
            <a:ext uri="{53640926-AAD7-44D8-BBD7-CCE9431645EC}">
              <a14:shadowObscured xmlns:a14="http://schemas.microsoft.com/office/drawing/2010/main"/>
            </a:ext>
          </a:extLst>
        </p:spPr>
      </p:pic>
      <p:pic>
        <p:nvPicPr>
          <p:cNvPr id="4" name="Afbeelding 3" descr="Afbeelding met Graphics, Lettertype, logo, grafische vormgeving&#10;&#10;Automatisch gegenereerde beschrijving">
            <a:extLst>
              <a:ext uri="{FF2B5EF4-FFF2-40B4-BE49-F238E27FC236}">
                <a16:creationId xmlns:a16="http://schemas.microsoft.com/office/drawing/2014/main" id="{55723B22-122C-1AAA-3748-68A8F9279F9D}"/>
              </a:ext>
            </a:extLst>
          </p:cNvPr>
          <p:cNvPicPr>
            <a:picLocks noChangeAspect="1"/>
          </p:cNvPicPr>
          <p:nvPr/>
        </p:nvPicPr>
        <p:blipFill>
          <a:blip r:embed="rId4"/>
          <a:stretch>
            <a:fillRect/>
          </a:stretch>
        </p:blipFill>
        <p:spPr>
          <a:xfrm>
            <a:off x="7644484" y="5978828"/>
            <a:ext cx="1499515" cy="912355"/>
          </a:xfrm>
          <a:prstGeom prst="rect">
            <a:avLst/>
          </a:prstGeom>
        </p:spPr>
      </p:pic>
    </p:spTree>
    <p:extLst>
      <p:ext uri="{BB962C8B-B14F-4D97-AF65-F5344CB8AC3E}">
        <p14:creationId xmlns:p14="http://schemas.microsoft.com/office/powerpoint/2010/main" val="42848572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AFCA15"/>
        </a:solidFill>
        <a:effectLst/>
      </p:bgPr>
    </p:bg>
    <p:spTree>
      <p:nvGrpSpPr>
        <p:cNvPr id="1" name=""/>
        <p:cNvGrpSpPr/>
        <p:nvPr/>
      </p:nvGrpSpPr>
      <p:grpSpPr>
        <a:xfrm>
          <a:off x="0" y="0"/>
          <a:ext cx="0" cy="0"/>
          <a:chOff x="0" y="0"/>
          <a:chExt cx="0" cy="0"/>
        </a:xfrm>
      </p:grpSpPr>
      <p:sp>
        <p:nvSpPr>
          <p:cNvPr id="2" name="Tekstvak 1"/>
          <p:cNvSpPr txBox="1"/>
          <p:nvPr/>
        </p:nvSpPr>
        <p:spPr>
          <a:xfrm>
            <a:off x="706582" y="1704109"/>
            <a:ext cx="7762954"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7200" b="0" i="0" u="none" strike="noStrike" kern="1200" cap="none" spc="0" normalizeH="0" baseline="0" noProof="0">
                <a:ln>
                  <a:noFill/>
                </a:ln>
                <a:solidFill>
                  <a:prstClr val="white"/>
                </a:solidFill>
                <a:effectLst/>
                <a:uLnTx/>
                <a:uFillTx/>
                <a:latin typeface="Calibri"/>
                <a:ea typeface="+mn-ea"/>
                <a:cs typeface="+mn-cs"/>
              </a:rPr>
              <a:t>Niveau </a:t>
            </a:r>
            <a:r>
              <a:rPr kumimoji="0" lang="nl-BE" sz="7200" b="0" i="0" u="none" strike="noStrike" kern="1200" cap="none" spc="0" normalizeH="0" baseline="0" noProof="0" err="1">
                <a:ln>
                  <a:noFill/>
                </a:ln>
                <a:solidFill>
                  <a:prstClr val="white"/>
                </a:solidFill>
                <a:effectLst/>
                <a:uLnTx/>
                <a:uFillTx/>
                <a:latin typeface="Calibri"/>
                <a:ea typeface="+mn-ea"/>
                <a:cs typeface="+mn-cs"/>
              </a:rPr>
              <a:t>d’huile</a:t>
            </a:r>
            <a:endParaRPr kumimoji="0" lang="nl-BE" sz="7200" b="0" i="0" u="none" strike="noStrike" kern="1200" cap="none" spc="0" normalizeH="0" baseline="0" noProof="0">
              <a:ln>
                <a:noFill/>
              </a:ln>
              <a:solidFill>
                <a:prstClr val="white"/>
              </a:solidFill>
              <a:effectLst/>
              <a:uLnTx/>
              <a:uFillTx/>
              <a:latin typeface="Calibri"/>
              <a:ea typeface="+mn-ea"/>
              <a:cs typeface="+mn-cs"/>
            </a:endParaRPr>
          </a:p>
        </p:txBody>
      </p:sp>
      <p:cxnSp>
        <p:nvCxnSpPr>
          <p:cNvPr id="13" name="Connecteur droit 10">
            <a:extLst>
              <a:ext uri="{FF2B5EF4-FFF2-40B4-BE49-F238E27FC236}">
                <a16:creationId xmlns:a16="http://schemas.microsoft.com/office/drawing/2014/main" id="{91E51A3F-4C3E-4922-8B77-97590B2965CA}"/>
              </a:ext>
            </a:extLst>
          </p:cNvPr>
          <p:cNvCxnSpPr/>
          <p:nvPr/>
        </p:nvCxnSpPr>
        <p:spPr>
          <a:xfrm flipV="1">
            <a:off x="2830390" y="6521921"/>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Connecteur droit 11">
            <a:extLst>
              <a:ext uri="{FF2B5EF4-FFF2-40B4-BE49-F238E27FC236}">
                <a16:creationId xmlns:a16="http://schemas.microsoft.com/office/drawing/2014/main" id="{2B2284D0-609D-4630-B3BF-BD6FD81C9752}"/>
              </a:ext>
            </a:extLst>
          </p:cNvPr>
          <p:cNvCxnSpPr/>
          <p:nvPr/>
        </p:nvCxnSpPr>
        <p:spPr>
          <a:xfrm flipV="1">
            <a:off x="6520690" y="6574433"/>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 name="Picture 3" descr="A blue text on a white background&#10;&#10;Description automatically generated">
            <a:extLst>
              <a:ext uri="{FF2B5EF4-FFF2-40B4-BE49-F238E27FC236}">
                <a16:creationId xmlns:a16="http://schemas.microsoft.com/office/drawing/2014/main" id="{5F981DC1-A5F7-E383-BD8A-01C620172A1C}"/>
              </a:ext>
            </a:extLst>
          </p:cNvPr>
          <p:cNvPicPr>
            <a:picLocks noChangeAspect="1"/>
          </p:cNvPicPr>
          <p:nvPr/>
        </p:nvPicPr>
        <p:blipFill>
          <a:blip r:embed="rId3">
            <a:clrChange>
              <a:clrFrom>
                <a:srgbClr val="FAF9F9"/>
              </a:clrFrom>
              <a:clrTo>
                <a:srgbClr val="FAF9F9">
                  <a:alpha val="0"/>
                </a:srgbClr>
              </a:clrTo>
            </a:clrChange>
            <a:biLevel thresh="25000"/>
            <a:extLst>
              <a:ext uri="{BEBA8EAE-BF5A-486C-A8C5-ECC9F3942E4B}">
                <a14:imgProps xmlns:a14="http://schemas.microsoft.com/office/drawing/2010/main">
                  <a14:imgLayer r:embed="rId4">
                    <a14:imgEffect>
                      <a14:backgroundRemoval t="10000" b="90000" l="10000" r="90000"/>
                    </a14:imgEffect>
                  </a14:imgLayer>
                </a14:imgProps>
              </a:ext>
            </a:extLst>
          </a:blip>
          <a:srcRect b="44657"/>
          <a:stretch/>
        </p:blipFill>
        <p:spPr>
          <a:xfrm>
            <a:off x="0" y="6014745"/>
            <a:ext cx="2595716" cy="798085"/>
          </a:xfrm>
          <a:prstGeom prst="rect">
            <a:avLst/>
          </a:prstGeom>
        </p:spPr>
      </p:pic>
      <p:pic>
        <p:nvPicPr>
          <p:cNvPr id="4" name="Afbeelding 3" descr="Afbeelding met Lettertype, Graphics, logo, tekst&#10;&#10;Automatisch gegenereerde beschrijving">
            <a:extLst>
              <a:ext uri="{FF2B5EF4-FFF2-40B4-BE49-F238E27FC236}">
                <a16:creationId xmlns:a16="http://schemas.microsoft.com/office/drawing/2014/main" id="{3F39049D-6137-025D-5FB3-FCA6E6183DC0}"/>
              </a:ext>
            </a:extLst>
          </p:cNvPr>
          <p:cNvPicPr>
            <a:picLocks noChangeAspect="1"/>
          </p:cNvPicPr>
          <p:nvPr/>
        </p:nvPicPr>
        <p:blipFill>
          <a:blip r:embed="rId5"/>
          <a:stretch>
            <a:fillRect/>
          </a:stretch>
        </p:blipFill>
        <p:spPr>
          <a:xfrm>
            <a:off x="6667540" y="5358581"/>
            <a:ext cx="2476459" cy="1506761"/>
          </a:xfrm>
          <a:prstGeom prst="rect">
            <a:avLst/>
          </a:prstGeom>
        </p:spPr>
      </p:pic>
    </p:spTree>
    <p:extLst>
      <p:ext uri="{BB962C8B-B14F-4D97-AF65-F5344CB8AC3E}">
        <p14:creationId xmlns:p14="http://schemas.microsoft.com/office/powerpoint/2010/main" val="25724799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AFCA1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2" name="Tekstvak 1"/>
          <p:cNvSpPr txBox="1"/>
          <p:nvPr/>
        </p:nvSpPr>
        <p:spPr>
          <a:xfrm>
            <a:off x="332509" y="526473"/>
            <a:ext cx="8437418" cy="830997"/>
          </a:xfrm>
          <a:prstGeom prst="rect">
            <a:avLst/>
          </a:prstGeom>
          <a:noFill/>
        </p:spPr>
        <p:txBody>
          <a:bodyPr wrap="square" rtlCol="0">
            <a:spAutoFit/>
          </a:bodyPr>
          <a:lstStyle/>
          <a:p>
            <a:pPr algn="ctr"/>
            <a:r>
              <a:rPr lang="nl-BE" sz="4800" dirty="0">
                <a:solidFill>
                  <a:srgbClr val="AFCA15"/>
                </a:solidFill>
              </a:rPr>
              <a:t>Mais que </a:t>
            </a:r>
            <a:r>
              <a:rPr lang="nl-BE" sz="4800">
                <a:solidFill>
                  <a:srgbClr val="AFCA15"/>
                </a:solidFill>
              </a:rPr>
              <a:t>fait </a:t>
            </a:r>
            <a:r>
              <a:rPr lang="nl-BE" sz="4800" dirty="0" err="1">
                <a:solidFill>
                  <a:srgbClr val="AFCA15"/>
                </a:solidFill>
              </a:rPr>
              <a:t>donc</a:t>
            </a:r>
            <a:r>
              <a:rPr lang="nl-BE" sz="4800" dirty="0">
                <a:solidFill>
                  <a:srgbClr val="AFCA15"/>
                </a:solidFill>
              </a:rPr>
              <a:t> </a:t>
            </a:r>
            <a:r>
              <a:rPr lang="nl-BE" sz="4800">
                <a:solidFill>
                  <a:srgbClr val="AFCA15"/>
                </a:solidFill>
              </a:rPr>
              <a:t>Max ?</a:t>
            </a:r>
          </a:p>
        </p:txBody>
      </p:sp>
      <p:pic>
        <p:nvPicPr>
          <p:cNvPr id="5" name="Onlinemedia 4" title="Mais que fait donc Max ?">
            <a:hlinkClick r:id="" action="ppaction://media"/>
            <a:extLst>
              <a:ext uri="{FF2B5EF4-FFF2-40B4-BE49-F238E27FC236}">
                <a16:creationId xmlns:a16="http://schemas.microsoft.com/office/drawing/2014/main" id="{76AAF4CE-B05C-248B-BC2B-CC12DFF52143}"/>
              </a:ext>
            </a:extLst>
          </p:cNvPr>
          <p:cNvPicPr>
            <a:picLocks noRot="1" noChangeAspect="1"/>
          </p:cNvPicPr>
          <p:nvPr>
            <a:videoFile r:link="rId1"/>
          </p:nvPr>
        </p:nvPicPr>
        <p:blipFill>
          <a:blip r:embed="rId4"/>
          <a:stretch>
            <a:fillRect/>
          </a:stretch>
        </p:blipFill>
        <p:spPr>
          <a:xfrm>
            <a:off x="0" y="1476342"/>
            <a:ext cx="9144000" cy="5162550"/>
          </a:xfrm>
          <a:prstGeom prst="rect">
            <a:avLst/>
          </a:prstGeom>
        </p:spPr>
      </p:pic>
    </p:spTree>
    <p:extLst>
      <p:ext uri="{BB962C8B-B14F-4D97-AF65-F5344CB8AC3E}">
        <p14:creationId xmlns:p14="http://schemas.microsoft.com/office/powerpoint/2010/main" val="221596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AFCA15"/>
        </a:solidFill>
        <a:effectLst/>
      </p:bgPr>
    </p:bg>
    <p:spTree>
      <p:nvGrpSpPr>
        <p:cNvPr id="1" name=""/>
        <p:cNvGrpSpPr/>
        <p:nvPr/>
      </p:nvGrpSpPr>
      <p:grpSpPr>
        <a:xfrm>
          <a:off x="0" y="0"/>
          <a:ext cx="0" cy="0"/>
          <a:chOff x="0" y="0"/>
          <a:chExt cx="0" cy="0"/>
        </a:xfrm>
      </p:grpSpPr>
      <p:sp>
        <p:nvSpPr>
          <p:cNvPr id="2" name="Tekstvak 1"/>
          <p:cNvSpPr txBox="1"/>
          <p:nvPr/>
        </p:nvSpPr>
        <p:spPr>
          <a:xfrm>
            <a:off x="706582" y="1704108"/>
            <a:ext cx="7482074" cy="23902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7200" b="0" i="0" u="none" strike="noStrike" kern="1200" cap="none" spc="0" normalizeH="0" baseline="0" noProof="0" err="1">
                <a:ln>
                  <a:noFill/>
                </a:ln>
                <a:solidFill>
                  <a:prstClr val="white"/>
                </a:solidFill>
                <a:effectLst/>
                <a:uLnTx/>
                <a:uFillTx/>
                <a:latin typeface="Calibri"/>
                <a:ea typeface="+mn-ea"/>
                <a:cs typeface="+mn-cs"/>
              </a:rPr>
              <a:t>Devine</a:t>
            </a:r>
            <a:r>
              <a:rPr kumimoji="0" lang="nl-BE" sz="7200" b="0" i="0" u="none" strike="noStrike" kern="1200" cap="none" spc="0" normalizeH="0" baseline="0" noProof="0">
                <a:ln>
                  <a:noFill/>
                </a:ln>
                <a:solidFill>
                  <a:prstClr val="white"/>
                </a:solidFill>
                <a:effectLst/>
                <a:uLnTx/>
                <a:uFillTx/>
                <a:latin typeface="Calibri"/>
                <a:ea typeface="+mn-ea"/>
                <a:cs typeface="+mn-cs"/>
              </a:rPr>
              <a:t> </a:t>
            </a:r>
            <a:r>
              <a:rPr kumimoji="0" lang="nl-BE" sz="7200" b="0" i="0" u="none" strike="noStrike" kern="1200" cap="none" spc="0" normalizeH="0" baseline="0" noProof="0" err="1">
                <a:ln>
                  <a:noFill/>
                </a:ln>
                <a:solidFill>
                  <a:prstClr val="white"/>
                </a:solidFill>
                <a:effectLst/>
                <a:uLnTx/>
                <a:uFillTx/>
                <a:latin typeface="Calibri"/>
                <a:ea typeface="+mn-ea"/>
                <a:cs typeface="+mn-cs"/>
              </a:rPr>
              <a:t>le</a:t>
            </a:r>
            <a:r>
              <a:rPr kumimoji="0" lang="nl-BE" sz="7200" b="0" i="0" u="none" strike="noStrike" kern="1200" cap="none" spc="0" normalizeH="0" baseline="0" noProof="0">
                <a:ln>
                  <a:noFill/>
                </a:ln>
                <a:solidFill>
                  <a:prstClr val="white"/>
                </a:solidFill>
                <a:effectLst/>
                <a:uLnTx/>
                <a:uFillTx/>
                <a:latin typeface="Calibri"/>
                <a:ea typeface="+mn-ea"/>
                <a:cs typeface="+mn-cs"/>
              </a:rPr>
              <a:t> niveau </a:t>
            </a:r>
            <a:r>
              <a:rPr kumimoji="0" lang="nl-BE" sz="7200" b="0" i="0" u="none" strike="noStrike" kern="1200" cap="none" spc="0" normalizeH="0" baseline="0" noProof="0" err="1">
                <a:ln>
                  <a:noFill/>
                </a:ln>
                <a:solidFill>
                  <a:prstClr val="white"/>
                </a:solidFill>
                <a:effectLst/>
                <a:uLnTx/>
                <a:uFillTx/>
                <a:latin typeface="Calibri"/>
                <a:ea typeface="+mn-ea"/>
                <a:cs typeface="+mn-cs"/>
              </a:rPr>
              <a:t>d’huile</a:t>
            </a:r>
            <a:r>
              <a:rPr kumimoji="0" lang="nl-BE" sz="7200" b="0" i="0" u="none" strike="noStrike" kern="1200" cap="none" spc="0" normalizeH="0" baseline="0" noProof="0">
                <a:ln>
                  <a:noFill/>
                </a:ln>
                <a:solidFill>
                  <a:prstClr val="white"/>
                </a:solidFill>
                <a:effectLst/>
                <a:uLnTx/>
                <a:uFillTx/>
                <a:latin typeface="Calibri"/>
                <a:ea typeface="+mn-ea"/>
                <a:cs typeface="+mn-cs"/>
              </a:rPr>
              <a:t> !</a:t>
            </a:r>
          </a:p>
        </p:txBody>
      </p:sp>
      <p:cxnSp>
        <p:nvCxnSpPr>
          <p:cNvPr id="13" name="Connecteur droit 10">
            <a:extLst>
              <a:ext uri="{FF2B5EF4-FFF2-40B4-BE49-F238E27FC236}">
                <a16:creationId xmlns:a16="http://schemas.microsoft.com/office/drawing/2014/main" id="{91E51A3F-4C3E-4922-8B77-97590B2965CA}"/>
              </a:ext>
            </a:extLst>
          </p:cNvPr>
          <p:cNvCxnSpPr/>
          <p:nvPr/>
        </p:nvCxnSpPr>
        <p:spPr>
          <a:xfrm flipV="1">
            <a:off x="2830390" y="6521921"/>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Connecteur droit 11">
            <a:extLst>
              <a:ext uri="{FF2B5EF4-FFF2-40B4-BE49-F238E27FC236}">
                <a16:creationId xmlns:a16="http://schemas.microsoft.com/office/drawing/2014/main" id="{2B2284D0-609D-4630-B3BF-BD6FD81C9752}"/>
              </a:ext>
            </a:extLst>
          </p:cNvPr>
          <p:cNvCxnSpPr/>
          <p:nvPr/>
        </p:nvCxnSpPr>
        <p:spPr>
          <a:xfrm flipV="1">
            <a:off x="6520690" y="6574433"/>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 name="Picture 3" descr="A blue text on a white background&#10;&#10;Description automatically generated">
            <a:extLst>
              <a:ext uri="{FF2B5EF4-FFF2-40B4-BE49-F238E27FC236}">
                <a16:creationId xmlns:a16="http://schemas.microsoft.com/office/drawing/2014/main" id="{5D349982-8FF7-7FDE-70B1-21311C6B3198}"/>
              </a:ext>
            </a:extLst>
          </p:cNvPr>
          <p:cNvPicPr>
            <a:picLocks noChangeAspect="1"/>
          </p:cNvPicPr>
          <p:nvPr/>
        </p:nvPicPr>
        <p:blipFill>
          <a:blip r:embed="rId3">
            <a:clrChange>
              <a:clrFrom>
                <a:srgbClr val="FAF9F9"/>
              </a:clrFrom>
              <a:clrTo>
                <a:srgbClr val="FAF9F9">
                  <a:alpha val="0"/>
                </a:srgbClr>
              </a:clrTo>
            </a:clrChange>
            <a:biLevel thresh="25000"/>
            <a:extLst>
              <a:ext uri="{BEBA8EAE-BF5A-486C-A8C5-ECC9F3942E4B}">
                <a14:imgProps xmlns:a14="http://schemas.microsoft.com/office/drawing/2010/main">
                  <a14:imgLayer r:embed="rId4">
                    <a14:imgEffect>
                      <a14:backgroundRemoval t="10000" b="90000" l="10000" r="90000"/>
                    </a14:imgEffect>
                  </a14:imgLayer>
                </a14:imgProps>
              </a:ext>
            </a:extLst>
          </a:blip>
          <a:srcRect b="44657"/>
          <a:stretch/>
        </p:blipFill>
        <p:spPr>
          <a:xfrm>
            <a:off x="0" y="6014745"/>
            <a:ext cx="2595716" cy="798085"/>
          </a:xfrm>
          <a:prstGeom prst="rect">
            <a:avLst/>
          </a:prstGeom>
        </p:spPr>
      </p:pic>
      <p:pic>
        <p:nvPicPr>
          <p:cNvPr id="4" name="Afbeelding 3" descr="Afbeelding met Lettertype, Graphics, logo, tekst&#10;&#10;Automatisch gegenereerde beschrijving">
            <a:extLst>
              <a:ext uri="{FF2B5EF4-FFF2-40B4-BE49-F238E27FC236}">
                <a16:creationId xmlns:a16="http://schemas.microsoft.com/office/drawing/2014/main" id="{521D5F1E-5EDA-6A5A-9CB6-E70F523068F5}"/>
              </a:ext>
            </a:extLst>
          </p:cNvPr>
          <p:cNvPicPr>
            <a:picLocks noChangeAspect="1"/>
          </p:cNvPicPr>
          <p:nvPr/>
        </p:nvPicPr>
        <p:blipFill>
          <a:blip r:embed="rId5"/>
          <a:stretch>
            <a:fillRect/>
          </a:stretch>
        </p:blipFill>
        <p:spPr>
          <a:xfrm>
            <a:off x="6667540" y="5358581"/>
            <a:ext cx="2476459" cy="1506761"/>
          </a:xfrm>
          <a:prstGeom prst="rect">
            <a:avLst/>
          </a:prstGeom>
        </p:spPr>
      </p:pic>
    </p:spTree>
    <p:extLst>
      <p:ext uri="{BB962C8B-B14F-4D97-AF65-F5344CB8AC3E}">
        <p14:creationId xmlns:p14="http://schemas.microsoft.com/office/powerpoint/2010/main" val="3314742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1895CE"/>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2" name="Tekstvak 1"/>
          <p:cNvSpPr txBox="1"/>
          <p:nvPr/>
        </p:nvSpPr>
        <p:spPr>
          <a:xfrm>
            <a:off x="332509" y="526473"/>
            <a:ext cx="8437418" cy="830997"/>
          </a:xfrm>
          <a:prstGeom prst="rect">
            <a:avLst/>
          </a:prstGeom>
          <a:noFill/>
        </p:spPr>
        <p:txBody>
          <a:bodyPr wrap="square" rtlCol="0">
            <a:spAutoFit/>
          </a:bodyPr>
          <a:lstStyle/>
          <a:p>
            <a:r>
              <a:rPr lang="nl-BE" sz="4800">
                <a:solidFill>
                  <a:srgbClr val="1895CE"/>
                </a:solidFill>
              </a:rPr>
              <a:t>Dans </a:t>
            </a:r>
            <a:r>
              <a:rPr lang="nl-BE" sz="4800" err="1">
                <a:solidFill>
                  <a:srgbClr val="1895CE"/>
                </a:solidFill>
              </a:rPr>
              <a:t>ce</a:t>
            </a:r>
            <a:r>
              <a:rPr lang="nl-BE" sz="4800">
                <a:solidFill>
                  <a:srgbClr val="1895CE"/>
                </a:solidFill>
              </a:rPr>
              <a:t> </a:t>
            </a:r>
            <a:r>
              <a:rPr lang="nl-BE" sz="4800" err="1">
                <a:solidFill>
                  <a:srgbClr val="1895CE"/>
                </a:solidFill>
              </a:rPr>
              <a:t>powerpoint</a:t>
            </a:r>
            <a:r>
              <a:rPr lang="nl-BE" sz="4800">
                <a:solidFill>
                  <a:srgbClr val="1895CE"/>
                </a:solidFill>
              </a:rPr>
              <a:t> :</a:t>
            </a:r>
          </a:p>
        </p:txBody>
      </p:sp>
      <p:sp>
        <p:nvSpPr>
          <p:cNvPr id="8" name="Tekstvak 7"/>
          <p:cNvSpPr txBox="1"/>
          <p:nvPr/>
        </p:nvSpPr>
        <p:spPr>
          <a:xfrm>
            <a:off x="365050" y="1378121"/>
            <a:ext cx="8437418" cy="3970318"/>
          </a:xfrm>
          <a:prstGeom prst="rect">
            <a:avLst/>
          </a:prstGeom>
          <a:noFill/>
        </p:spPr>
        <p:txBody>
          <a:bodyPr wrap="square" rtlCol="0">
            <a:spAutoFit/>
          </a:bodyPr>
          <a:lstStyle/>
          <a:p>
            <a:endParaRPr lang="nl-BE" sz="2800"/>
          </a:p>
          <a:p>
            <a:pPr marL="457200" indent="-457200">
              <a:buClr>
                <a:srgbClr val="1895CE"/>
              </a:buClr>
              <a:buBlip>
                <a:blip r:embed="rId3"/>
              </a:buBlip>
            </a:pPr>
            <a:r>
              <a:rPr lang="fr-BE" sz="3200"/>
              <a:t> En tant qu’école/entreprise, que faites-vous des huiles usagées ?</a:t>
            </a:r>
          </a:p>
          <a:p>
            <a:pPr>
              <a:buClr>
                <a:srgbClr val="1895CE"/>
              </a:buClr>
            </a:pPr>
            <a:endParaRPr lang="fr-BE" sz="3200"/>
          </a:p>
          <a:p>
            <a:pPr marL="457200" indent="-457200">
              <a:buClr>
                <a:srgbClr val="1895CE"/>
              </a:buClr>
              <a:buBlip>
                <a:blip r:embed="rId3"/>
              </a:buBlip>
            </a:pPr>
            <a:r>
              <a:rPr lang="fr-BE" sz="3200"/>
              <a:t> Comment recevoir sa prime ?</a:t>
            </a:r>
          </a:p>
          <a:p>
            <a:pPr>
              <a:buClr>
                <a:srgbClr val="1895CE"/>
              </a:buClr>
            </a:pPr>
            <a:endParaRPr lang="fr-BE" sz="3200"/>
          </a:p>
          <a:p>
            <a:pPr marL="457200" indent="-457200">
              <a:buClr>
                <a:srgbClr val="1895CE"/>
              </a:buClr>
              <a:buBlip>
                <a:blip r:embed="rId3"/>
              </a:buBlip>
            </a:pPr>
            <a:r>
              <a:rPr lang="fr-BE" sz="3200"/>
              <a:t> L'importance d'une bonne gestion des huiles usagées.</a:t>
            </a:r>
            <a:endParaRPr lang="nl-BE" sz="3200"/>
          </a:p>
        </p:txBody>
      </p:sp>
      <p:pic>
        <p:nvPicPr>
          <p:cNvPr id="3" name="Afbeelding 2" descr="Afbeelding met Graphics, Lettertype, logo, grafische vormgeving&#10;&#10;Automatisch gegenereerde beschrijving">
            <a:extLst>
              <a:ext uri="{FF2B5EF4-FFF2-40B4-BE49-F238E27FC236}">
                <a16:creationId xmlns:a16="http://schemas.microsoft.com/office/drawing/2014/main" id="{023374FE-D429-9E45-3BE2-8C73F0394B3E}"/>
              </a:ext>
            </a:extLst>
          </p:cNvPr>
          <p:cNvPicPr>
            <a:picLocks noChangeAspect="1"/>
          </p:cNvPicPr>
          <p:nvPr/>
        </p:nvPicPr>
        <p:blipFill>
          <a:blip r:embed="rId4"/>
          <a:stretch>
            <a:fillRect/>
          </a:stretch>
        </p:blipFill>
        <p:spPr>
          <a:xfrm>
            <a:off x="7644484" y="5978828"/>
            <a:ext cx="1499515" cy="912355"/>
          </a:xfrm>
          <a:prstGeom prst="rect">
            <a:avLst/>
          </a:prstGeom>
        </p:spPr>
      </p:pic>
    </p:spTree>
    <p:extLst>
      <p:ext uri="{BB962C8B-B14F-4D97-AF65-F5344CB8AC3E}">
        <p14:creationId xmlns:p14="http://schemas.microsoft.com/office/powerpoint/2010/main" val="22678279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AFCA1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kstvak 1"/>
          <p:cNvSpPr txBox="1"/>
          <p:nvPr/>
        </p:nvSpPr>
        <p:spPr>
          <a:xfrm>
            <a:off x="332509" y="526473"/>
            <a:ext cx="843741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4800" b="0" i="0" u="none" strike="noStrike" kern="1200" cap="none" spc="0" normalizeH="0" baseline="0" noProof="0">
                <a:ln>
                  <a:noFill/>
                </a:ln>
                <a:solidFill>
                  <a:srgbClr val="AFCA15"/>
                </a:solidFill>
                <a:effectLst/>
                <a:uLnTx/>
                <a:uFillTx/>
                <a:latin typeface="Calibri"/>
                <a:ea typeface="+mn-ea"/>
                <a:cs typeface="+mn-cs"/>
              </a:rPr>
              <a:t>Volkswagen </a:t>
            </a:r>
            <a:r>
              <a:rPr kumimoji="0" lang="nl-BE" sz="4800" b="0" i="0" u="none" strike="noStrike" kern="1200" cap="none" spc="0" normalizeH="0" baseline="0" noProof="0" err="1">
                <a:ln>
                  <a:noFill/>
                </a:ln>
                <a:solidFill>
                  <a:srgbClr val="AFCA15"/>
                </a:solidFill>
                <a:effectLst/>
                <a:uLnTx/>
                <a:uFillTx/>
                <a:latin typeface="Calibri"/>
                <a:ea typeface="+mn-ea"/>
                <a:cs typeface="+mn-cs"/>
              </a:rPr>
              <a:t>Coccinelle</a:t>
            </a:r>
            <a:endParaRPr kumimoji="0" lang="nl-BE" sz="4800" b="0" i="0" u="none" strike="noStrike" kern="1200" cap="none" spc="0" normalizeH="0" baseline="0" noProof="0">
              <a:ln>
                <a:noFill/>
              </a:ln>
              <a:solidFill>
                <a:srgbClr val="AFCA15"/>
              </a:solidFill>
              <a:effectLst/>
              <a:uLnTx/>
              <a:uFillTx/>
              <a:latin typeface="Calibri"/>
              <a:ea typeface="+mn-ea"/>
              <a:cs typeface="+mn-cs"/>
            </a:endParaRPr>
          </a:p>
        </p:txBody>
      </p:sp>
      <p:pic>
        <p:nvPicPr>
          <p:cNvPr id="4" name="Afbeelding 3">
            <a:extLst>
              <a:ext uri="{FF2B5EF4-FFF2-40B4-BE49-F238E27FC236}">
                <a16:creationId xmlns:a16="http://schemas.microsoft.com/office/drawing/2014/main" id="{50A199AA-4EE6-E0CB-0635-07653878E1CB}"/>
              </a:ext>
            </a:extLst>
          </p:cNvPr>
          <p:cNvPicPr>
            <a:picLocks noChangeAspect="1"/>
          </p:cNvPicPr>
          <p:nvPr/>
        </p:nvPicPr>
        <p:blipFill>
          <a:blip r:embed="rId3"/>
          <a:stretch>
            <a:fillRect/>
          </a:stretch>
        </p:blipFill>
        <p:spPr>
          <a:xfrm>
            <a:off x="1211206" y="1357470"/>
            <a:ext cx="6745105" cy="4496736"/>
          </a:xfrm>
          <a:prstGeom prst="rect">
            <a:avLst/>
          </a:prstGeom>
        </p:spPr>
      </p:pic>
      <p:pic>
        <p:nvPicPr>
          <p:cNvPr id="3" name="Afbeelding 2" descr="Afbeelding met Graphics, Lettertype, logo, grafische vormgeving&#10;&#10;Automatisch gegenereerde beschrijving">
            <a:extLst>
              <a:ext uri="{FF2B5EF4-FFF2-40B4-BE49-F238E27FC236}">
                <a16:creationId xmlns:a16="http://schemas.microsoft.com/office/drawing/2014/main" id="{996928C4-B1ED-CDA9-8F61-D3F51C0EB9A5}"/>
              </a:ext>
            </a:extLst>
          </p:cNvPr>
          <p:cNvPicPr>
            <a:picLocks noChangeAspect="1"/>
          </p:cNvPicPr>
          <p:nvPr/>
        </p:nvPicPr>
        <p:blipFill>
          <a:blip r:embed="rId4"/>
          <a:stretch>
            <a:fillRect/>
          </a:stretch>
        </p:blipFill>
        <p:spPr>
          <a:xfrm>
            <a:off x="7644484" y="5978828"/>
            <a:ext cx="1499515" cy="912355"/>
          </a:xfrm>
          <a:prstGeom prst="rect">
            <a:avLst/>
          </a:prstGeom>
        </p:spPr>
      </p:pic>
    </p:spTree>
    <p:extLst>
      <p:ext uri="{BB962C8B-B14F-4D97-AF65-F5344CB8AC3E}">
        <p14:creationId xmlns:p14="http://schemas.microsoft.com/office/powerpoint/2010/main" val="7694064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AFCA1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kstvak 1"/>
          <p:cNvSpPr txBox="1"/>
          <p:nvPr/>
        </p:nvSpPr>
        <p:spPr>
          <a:xfrm>
            <a:off x="332509" y="526473"/>
            <a:ext cx="843741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4800" b="0" i="0" u="none" strike="noStrike" kern="1200" cap="none" spc="0" normalizeH="0" baseline="0" noProof="0" err="1">
                <a:ln>
                  <a:noFill/>
                </a:ln>
                <a:solidFill>
                  <a:srgbClr val="AFCA15"/>
                </a:solidFill>
                <a:effectLst/>
                <a:uLnTx/>
                <a:uFillTx/>
                <a:latin typeface="Calibri"/>
                <a:ea typeface="+mn-ea"/>
                <a:cs typeface="+mn-cs"/>
              </a:rPr>
              <a:t>Voiture</a:t>
            </a:r>
            <a:r>
              <a:rPr kumimoji="0" lang="nl-BE" sz="4800" b="0" i="0" u="none" strike="noStrike" kern="1200" cap="none" spc="0" normalizeH="0" baseline="0" noProof="0">
                <a:ln>
                  <a:noFill/>
                </a:ln>
                <a:solidFill>
                  <a:srgbClr val="AFCA15"/>
                </a:solidFill>
                <a:effectLst/>
                <a:uLnTx/>
                <a:uFillTx/>
                <a:latin typeface="Calibri"/>
                <a:ea typeface="+mn-ea"/>
                <a:cs typeface="+mn-cs"/>
              </a:rPr>
              <a:t> de </a:t>
            </a:r>
            <a:r>
              <a:rPr kumimoji="0" lang="nl-BE" sz="4800" b="0" i="0" u="none" strike="noStrike" kern="1200" cap="none" spc="0" normalizeH="0" baseline="0" noProof="0" err="1">
                <a:ln>
                  <a:noFill/>
                </a:ln>
                <a:solidFill>
                  <a:srgbClr val="AFCA15"/>
                </a:solidFill>
                <a:effectLst/>
                <a:uLnTx/>
                <a:uFillTx/>
                <a:latin typeface="Calibri"/>
                <a:ea typeface="+mn-ea"/>
                <a:cs typeface="+mn-cs"/>
              </a:rPr>
              <a:t>collection</a:t>
            </a:r>
            <a:endParaRPr kumimoji="0" lang="nl-BE" sz="4800" b="0" i="0" u="none" strike="noStrike" kern="1200" cap="none" spc="0" normalizeH="0" baseline="0" noProof="0">
              <a:ln>
                <a:noFill/>
              </a:ln>
              <a:solidFill>
                <a:srgbClr val="AFCA15"/>
              </a:solidFill>
              <a:effectLst/>
              <a:uLnTx/>
              <a:uFillTx/>
              <a:latin typeface="Calibri"/>
              <a:ea typeface="+mn-ea"/>
              <a:cs typeface="+mn-cs"/>
            </a:endParaRPr>
          </a:p>
        </p:txBody>
      </p:sp>
      <p:sp>
        <p:nvSpPr>
          <p:cNvPr id="8" name="Tekstvak 7"/>
          <p:cNvSpPr txBox="1"/>
          <p:nvPr/>
        </p:nvSpPr>
        <p:spPr>
          <a:xfrm>
            <a:off x="365050" y="1378121"/>
            <a:ext cx="8437418" cy="2246769"/>
          </a:xfrm>
          <a:prstGeom prst="rect">
            <a:avLst/>
          </a:prstGeom>
          <a:noFill/>
        </p:spPr>
        <p:txBody>
          <a:bodyPr wrap="square" lIns="91440" tIns="45720" rIns="91440" bIns="45720" rtlCol="0" anchor="t">
            <a:spAutoFit/>
          </a:bodyPr>
          <a:lstStyle/>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BE" sz="2800"/>
              <a:t>Niveau d'huile : bas</a:t>
            </a:r>
            <a:r>
              <a:rPr lang="fr-BE" sz="2800" dirty="0"/>
              <a:t>.</a:t>
            </a:r>
            <a:endParaRPr lang="fr-BE" sz="2800"/>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BE" sz="2800"/>
              <a:t>Explication : </a:t>
            </a:r>
            <a:r>
              <a:rPr lang="fr-BE" sz="2800" dirty="0"/>
              <a:t>les</a:t>
            </a:r>
            <a:r>
              <a:rPr lang="fr-BE" sz="2800"/>
              <a:t> véhicules anciens, comme la Volkswagen Coccinelle, ont généralement des moteurs plus petits que les voitures modernes, donc ils nécessitent généralement moins d'huile.</a:t>
            </a:r>
            <a:endParaRPr kumimoji="0" lang="nl-BE" sz="2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Afbeelding 2" descr="Afbeelding met Graphics, Lettertype, logo, grafische vormgeving&#10;&#10;Automatisch gegenereerde beschrijving">
            <a:extLst>
              <a:ext uri="{FF2B5EF4-FFF2-40B4-BE49-F238E27FC236}">
                <a16:creationId xmlns:a16="http://schemas.microsoft.com/office/drawing/2014/main" id="{909125E6-EAC1-96C9-E184-C9673685EAA6}"/>
              </a:ext>
            </a:extLst>
          </p:cNvPr>
          <p:cNvPicPr>
            <a:picLocks noChangeAspect="1"/>
          </p:cNvPicPr>
          <p:nvPr/>
        </p:nvPicPr>
        <p:blipFill>
          <a:blip r:embed="rId3"/>
          <a:stretch>
            <a:fillRect/>
          </a:stretch>
        </p:blipFill>
        <p:spPr>
          <a:xfrm>
            <a:off x="7644484" y="5978828"/>
            <a:ext cx="1499515" cy="912355"/>
          </a:xfrm>
          <a:prstGeom prst="rect">
            <a:avLst/>
          </a:prstGeom>
        </p:spPr>
      </p:pic>
    </p:spTree>
    <p:extLst>
      <p:ext uri="{BB962C8B-B14F-4D97-AF65-F5344CB8AC3E}">
        <p14:creationId xmlns:p14="http://schemas.microsoft.com/office/powerpoint/2010/main" val="40815219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AFCA1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kstvak 1"/>
          <p:cNvSpPr txBox="1"/>
          <p:nvPr/>
        </p:nvSpPr>
        <p:spPr>
          <a:xfrm>
            <a:off x="332509" y="526473"/>
            <a:ext cx="843741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4800" b="0" i="0" u="none" strike="noStrike" kern="1200" cap="none" spc="0" normalizeH="0" baseline="0" noProof="0">
                <a:ln>
                  <a:noFill/>
                </a:ln>
                <a:solidFill>
                  <a:srgbClr val="AFCA15"/>
                </a:solidFill>
                <a:effectLst/>
                <a:uLnTx/>
                <a:uFillTx/>
                <a:latin typeface="Calibri"/>
                <a:ea typeface="+mn-ea"/>
                <a:cs typeface="+mn-cs"/>
              </a:rPr>
              <a:t>Fiat Panda</a:t>
            </a:r>
          </a:p>
        </p:txBody>
      </p:sp>
      <p:pic>
        <p:nvPicPr>
          <p:cNvPr id="1026" name="Picture 2" descr="Fiat Panda Review (2020) | Parkers">
            <a:extLst>
              <a:ext uri="{FF2B5EF4-FFF2-40B4-BE49-F238E27FC236}">
                <a16:creationId xmlns:a16="http://schemas.microsoft.com/office/drawing/2014/main" id="{9D1A6829-8D3B-25E3-34E1-07739FE57B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3602" y="1603825"/>
            <a:ext cx="6480313" cy="4320209"/>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descr="Afbeelding met Graphics, Lettertype, logo, grafische vormgeving&#10;&#10;Automatisch gegenereerde beschrijving">
            <a:extLst>
              <a:ext uri="{FF2B5EF4-FFF2-40B4-BE49-F238E27FC236}">
                <a16:creationId xmlns:a16="http://schemas.microsoft.com/office/drawing/2014/main" id="{A3EEEB22-7241-DF84-0008-32305C458FFB}"/>
              </a:ext>
            </a:extLst>
          </p:cNvPr>
          <p:cNvPicPr>
            <a:picLocks noChangeAspect="1"/>
          </p:cNvPicPr>
          <p:nvPr/>
        </p:nvPicPr>
        <p:blipFill>
          <a:blip r:embed="rId4"/>
          <a:stretch>
            <a:fillRect/>
          </a:stretch>
        </p:blipFill>
        <p:spPr>
          <a:xfrm>
            <a:off x="7644484" y="5978828"/>
            <a:ext cx="1499515" cy="912355"/>
          </a:xfrm>
          <a:prstGeom prst="rect">
            <a:avLst/>
          </a:prstGeom>
        </p:spPr>
      </p:pic>
    </p:spTree>
    <p:extLst>
      <p:ext uri="{BB962C8B-B14F-4D97-AF65-F5344CB8AC3E}">
        <p14:creationId xmlns:p14="http://schemas.microsoft.com/office/powerpoint/2010/main" val="32677421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AFCA15"/>
        </a:solidFill>
        <a:effectLst/>
      </p:bgPr>
    </p:bg>
    <p:spTree>
      <p:nvGrpSpPr>
        <p:cNvPr id="1" name=""/>
        <p:cNvGrpSpPr/>
        <p:nvPr/>
      </p:nvGrpSpPr>
      <p:grpSpPr>
        <a:xfrm>
          <a:off x="0" y="0"/>
          <a:ext cx="0" cy="0"/>
          <a:chOff x="0" y="0"/>
          <a:chExt cx="0" cy="0"/>
        </a:xfrm>
      </p:grpSpPr>
      <p:sp>
        <p:nvSpPr>
          <p:cNvPr id="2" name="Tekstvak 1"/>
          <p:cNvSpPr txBox="1"/>
          <p:nvPr/>
        </p:nvSpPr>
        <p:spPr>
          <a:xfrm>
            <a:off x="690523" y="265519"/>
            <a:ext cx="7762954"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7200" b="0" i="0" u="none" strike="noStrike" kern="1200" cap="none" spc="0" normalizeH="0" baseline="0" noProof="0">
                <a:ln>
                  <a:noFill/>
                </a:ln>
                <a:solidFill>
                  <a:prstClr val="white"/>
                </a:solidFill>
                <a:effectLst/>
                <a:uLnTx/>
                <a:uFillTx/>
                <a:latin typeface="Calibri"/>
                <a:ea typeface="+mn-ea"/>
                <a:cs typeface="+mn-cs"/>
              </a:rPr>
              <a:t>Plus</a:t>
            </a:r>
          </a:p>
        </p:txBody>
      </p:sp>
      <p:cxnSp>
        <p:nvCxnSpPr>
          <p:cNvPr id="13" name="Connecteur droit 10">
            <a:extLst>
              <a:ext uri="{FF2B5EF4-FFF2-40B4-BE49-F238E27FC236}">
                <a16:creationId xmlns:a16="http://schemas.microsoft.com/office/drawing/2014/main" id="{91E51A3F-4C3E-4922-8B77-97590B2965CA}"/>
              </a:ext>
            </a:extLst>
          </p:cNvPr>
          <p:cNvCxnSpPr/>
          <p:nvPr/>
        </p:nvCxnSpPr>
        <p:spPr>
          <a:xfrm flipV="1">
            <a:off x="2830390" y="6521921"/>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Connecteur droit 11">
            <a:extLst>
              <a:ext uri="{FF2B5EF4-FFF2-40B4-BE49-F238E27FC236}">
                <a16:creationId xmlns:a16="http://schemas.microsoft.com/office/drawing/2014/main" id="{2B2284D0-609D-4630-B3BF-BD6FD81C9752}"/>
              </a:ext>
            </a:extLst>
          </p:cNvPr>
          <p:cNvCxnSpPr/>
          <p:nvPr/>
        </p:nvCxnSpPr>
        <p:spPr>
          <a:xfrm flipV="1">
            <a:off x="6520690" y="6574433"/>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 name="Tekstvak 2">
            <a:extLst>
              <a:ext uri="{FF2B5EF4-FFF2-40B4-BE49-F238E27FC236}">
                <a16:creationId xmlns:a16="http://schemas.microsoft.com/office/drawing/2014/main" id="{A4CA5A72-806D-118F-D84F-03E4C2CC7A14}"/>
              </a:ext>
            </a:extLst>
          </p:cNvPr>
          <p:cNvSpPr txBox="1"/>
          <p:nvPr/>
        </p:nvSpPr>
        <p:spPr>
          <a:xfrm>
            <a:off x="3739523" y="2193391"/>
            <a:ext cx="1457739"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7200" b="0" i="0" u="none" strike="noStrike" kern="1200" cap="none" spc="0" normalizeH="0" baseline="0" noProof="0" err="1">
                <a:ln>
                  <a:noFill/>
                </a:ln>
                <a:solidFill>
                  <a:prstClr val="white"/>
                </a:solidFill>
                <a:effectLst/>
                <a:uLnTx/>
                <a:uFillTx/>
                <a:latin typeface="Calibri"/>
                <a:ea typeface="+mn-ea"/>
                <a:cs typeface="+mn-cs"/>
              </a:rPr>
              <a:t>ou</a:t>
            </a: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kstvak 3">
            <a:extLst>
              <a:ext uri="{FF2B5EF4-FFF2-40B4-BE49-F238E27FC236}">
                <a16:creationId xmlns:a16="http://schemas.microsoft.com/office/drawing/2014/main" id="{74319A41-2E50-FF67-C9D4-2F443A38468D}"/>
              </a:ext>
            </a:extLst>
          </p:cNvPr>
          <p:cNvSpPr txBox="1"/>
          <p:nvPr/>
        </p:nvSpPr>
        <p:spPr>
          <a:xfrm>
            <a:off x="5780358" y="3964071"/>
            <a:ext cx="7762954"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7200" b="0" i="0" u="none" strike="noStrike" kern="1200" cap="none" spc="0" normalizeH="0" baseline="0" noProof="0" err="1">
                <a:ln>
                  <a:noFill/>
                </a:ln>
                <a:solidFill>
                  <a:prstClr val="white"/>
                </a:solidFill>
                <a:effectLst/>
                <a:uLnTx/>
                <a:uFillTx/>
                <a:latin typeface="Calibri"/>
                <a:ea typeface="+mn-ea"/>
                <a:cs typeface="+mn-cs"/>
              </a:rPr>
              <a:t>moins</a:t>
            </a:r>
            <a:endParaRPr kumimoji="0" lang="nl-BE" sz="72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3" descr="A blue text on a white background&#10;&#10;Description automatically generated">
            <a:extLst>
              <a:ext uri="{FF2B5EF4-FFF2-40B4-BE49-F238E27FC236}">
                <a16:creationId xmlns:a16="http://schemas.microsoft.com/office/drawing/2014/main" id="{30816CE7-4B2B-4E02-B913-5D56A159D1A5}"/>
              </a:ext>
            </a:extLst>
          </p:cNvPr>
          <p:cNvPicPr>
            <a:picLocks noChangeAspect="1"/>
          </p:cNvPicPr>
          <p:nvPr/>
        </p:nvPicPr>
        <p:blipFill>
          <a:blip r:embed="rId3">
            <a:clrChange>
              <a:clrFrom>
                <a:srgbClr val="FAF9F9"/>
              </a:clrFrom>
              <a:clrTo>
                <a:srgbClr val="FAF9F9">
                  <a:alpha val="0"/>
                </a:srgbClr>
              </a:clrTo>
            </a:clrChange>
            <a:biLevel thresh="25000"/>
            <a:extLst>
              <a:ext uri="{BEBA8EAE-BF5A-486C-A8C5-ECC9F3942E4B}">
                <a14:imgProps xmlns:a14="http://schemas.microsoft.com/office/drawing/2010/main">
                  <a14:imgLayer r:embed="rId4">
                    <a14:imgEffect>
                      <a14:backgroundRemoval t="10000" b="90000" l="10000" r="90000"/>
                    </a14:imgEffect>
                  </a14:imgLayer>
                </a14:imgProps>
              </a:ext>
            </a:extLst>
          </a:blip>
          <a:srcRect b="44657"/>
          <a:stretch/>
        </p:blipFill>
        <p:spPr>
          <a:xfrm>
            <a:off x="0" y="6014745"/>
            <a:ext cx="2595716" cy="798085"/>
          </a:xfrm>
          <a:prstGeom prst="rect">
            <a:avLst/>
          </a:prstGeom>
        </p:spPr>
      </p:pic>
      <p:pic>
        <p:nvPicPr>
          <p:cNvPr id="6" name="Afbeelding 5" descr="Afbeelding met Lettertype, Graphics, logo, tekst&#10;&#10;Automatisch gegenereerde beschrijving">
            <a:extLst>
              <a:ext uri="{FF2B5EF4-FFF2-40B4-BE49-F238E27FC236}">
                <a16:creationId xmlns:a16="http://schemas.microsoft.com/office/drawing/2014/main" id="{C9BDC602-B5D2-39D9-53FF-69454EFDAD9B}"/>
              </a:ext>
            </a:extLst>
          </p:cNvPr>
          <p:cNvPicPr>
            <a:picLocks noChangeAspect="1"/>
          </p:cNvPicPr>
          <p:nvPr/>
        </p:nvPicPr>
        <p:blipFill>
          <a:blip r:embed="rId5"/>
          <a:stretch>
            <a:fillRect/>
          </a:stretch>
        </p:blipFill>
        <p:spPr>
          <a:xfrm>
            <a:off x="6667540" y="5358581"/>
            <a:ext cx="2476459" cy="1506761"/>
          </a:xfrm>
          <a:prstGeom prst="rect">
            <a:avLst/>
          </a:prstGeom>
        </p:spPr>
      </p:pic>
    </p:spTree>
    <p:extLst>
      <p:ext uri="{BB962C8B-B14F-4D97-AF65-F5344CB8AC3E}">
        <p14:creationId xmlns:p14="http://schemas.microsoft.com/office/powerpoint/2010/main" val="26249537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AFCA15"/>
        </a:solidFill>
        <a:effectLst/>
      </p:bgPr>
    </p:bg>
    <p:spTree>
      <p:nvGrpSpPr>
        <p:cNvPr id="1" name=""/>
        <p:cNvGrpSpPr/>
        <p:nvPr/>
      </p:nvGrpSpPr>
      <p:grpSpPr>
        <a:xfrm>
          <a:off x="0" y="0"/>
          <a:ext cx="0" cy="0"/>
          <a:chOff x="0" y="0"/>
          <a:chExt cx="0" cy="0"/>
        </a:xfrm>
      </p:grpSpPr>
      <p:sp>
        <p:nvSpPr>
          <p:cNvPr id="2" name="Tekstvak 1"/>
          <p:cNvSpPr txBox="1"/>
          <p:nvPr/>
        </p:nvSpPr>
        <p:spPr>
          <a:xfrm>
            <a:off x="690523" y="265519"/>
            <a:ext cx="7762954"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9600" b="1" i="0" u="none" strike="noStrike" kern="1200" cap="none" spc="0" normalizeH="0" baseline="0" noProof="0">
                <a:ln>
                  <a:noFill/>
                </a:ln>
                <a:solidFill>
                  <a:prstClr val="white"/>
                </a:solidFill>
                <a:effectLst/>
                <a:uLnTx/>
                <a:uFillTx/>
                <a:latin typeface="Calibri"/>
                <a:ea typeface="+mn-ea"/>
                <a:cs typeface="+mn-cs"/>
              </a:rPr>
              <a:t>Plus</a:t>
            </a:r>
          </a:p>
        </p:txBody>
      </p:sp>
      <p:cxnSp>
        <p:nvCxnSpPr>
          <p:cNvPr id="13" name="Connecteur droit 10">
            <a:extLst>
              <a:ext uri="{FF2B5EF4-FFF2-40B4-BE49-F238E27FC236}">
                <a16:creationId xmlns:a16="http://schemas.microsoft.com/office/drawing/2014/main" id="{91E51A3F-4C3E-4922-8B77-97590B2965CA}"/>
              </a:ext>
            </a:extLst>
          </p:cNvPr>
          <p:cNvCxnSpPr/>
          <p:nvPr/>
        </p:nvCxnSpPr>
        <p:spPr>
          <a:xfrm flipV="1">
            <a:off x="2830390" y="6521921"/>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Connecteur droit 11">
            <a:extLst>
              <a:ext uri="{FF2B5EF4-FFF2-40B4-BE49-F238E27FC236}">
                <a16:creationId xmlns:a16="http://schemas.microsoft.com/office/drawing/2014/main" id="{2B2284D0-609D-4630-B3BF-BD6FD81C9752}"/>
              </a:ext>
            </a:extLst>
          </p:cNvPr>
          <p:cNvCxnSpPr/>
          <p:nvPr/>
        </p:nvCxnSpPr>
        <p:spPr>
          <a:xfrm flipV="1">
            <a:off x="6520690" y="6574433"/>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 name="Tekstvak 2">
            <a:extLst>
              <a:ext uri="{FF2B5EF4-FFF2-40B4-BE49-F238E27FC236}">
                <a16:creationId xmlns:a16="http://schemas.microsoft.com/office/drawing/2014/main" id="{A4CA5A72-806D-118F-D84F-03E4C2CC7A14}"/>
              </a:ext>
            </a:extLst>
          </p:cNvPr>
          <p:cNvSpPr txBox="1"/>
          <p:nvPr/>
        </p:nvSpPr>
        <p:spPr>
          <a:xfrm>
            <a:off x="3739523" y="2193391"/>
            <a:ext cx="1457739"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7200" b="0" i="0" u="none" strike="noStrike" kern="1200" cap="none" spc="0" normalizeH="0" baseline="0" noProof="0" err="1">
                <a:ln>
                  <a:noFill/>
                </a:ln>
                <a:solidFill>
                  <a:prstClr val="white"/>
                </a:solidFill>
                <a:effectLst/>
                <a:uLnTx/>
                <a:uFillTx/>
                <a:latin typeface="Calibri"/>
                <a:ea typeface="+mn-ea"/>
                <a:cs typeface="+mn-cs"/>
              </a:rPr>
              <a:t>ou</a:t>
            </a: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kstvak 3">
            <a:extLst>
              <a:ext uri="{FF2B5EF4-FFF2-40B4-BE49-F238E27FC236}">
                <a16:creationId xmlns:a16="http://schemas.microsoft.com/office/drawing/2014/main" id="{74319A41-2E50-FF67-C9D4-2F443A38468D}"/>
              </a:ext>
            </a:extLst>
          </p:cNvPr>
          <p:cNvSpPr txBox="1"/>
          <p:nvPr/>
        </p:nvSpPr>
        <p:spPr>
          <a:xfrm>
            <a:off x="5780358" y="3964071"/>
            <a:ext cx="7762954"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7200" b="0" i="0" u="none" strike="noStrike" kern="1200" cap="none" spc="0" normalizeH="0" baseline="0" noProof="0" err="1">
                <a:ln>
                  <a:noFill/>
                </a:ln>
                <a:solidFill>
                  <a:prstClr val="white"/>
                </a:solidFill>
                <a:effectLst/>
                <a:uLnTx/>
                <a:uFillTx/>
                <a:latin typeface="Calibri"/>
                <a:ea typeface="+mn-ea"/>
                <a:cs typeface="+mn-cs"/>
              </a:rPr>
              <a:t>moins</a:t>
            </a:r>
            <a:endParaRPr kumimoji="0" lang="nl-BE" sz="72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3" descr="A blue text on a white background&#10;&#10;Description automatically generated">
            <a:extLst>
              <a:ext uri="{FF2B5EF4-FFF2-40B4-BE49-F238E27FC236}">
                <a16:creationId xmlns:a16="http://schemas.microsoft.com/office/drawing/2014/main" id="{5AA99FD0-77D0-DC78-C491-78651E0BBFB1}"/>
              </a:ext>
            </a:extLst>
          </p:cNvPr>
          <p:cNvPicPr>
            <a:picLocks noChangeAspect="1"/>
          </p:cNvPicPr>
          <p:nvPr/>
        </p:nvPicPr>
        <p:blipFill>
          <a:blip r:embed="rId3">
            <a:clrChange>
              <a:clrFrom>
                <a:srgbClr val="FAF9F9"/>
              </a:clrFrom>
              <a:clrTo>
                <a:srgbClr val="FAF9F9">
                  <a:alpha val="0"/>
                </a:srgbClr>
              </a:clrTo>
            </a:clrChange>
            <a:biLevel thresh="25000"/>
            <a:extLst>
              <a:ext uri="{BEBA8EAE-BF5A-486C-A8C5-ECC9F3942E4B}">
                <a14:imgProps xmlns:a14="http://schemas.microsoft.com/office/drawing/2010/main">
                  <a14:imgLayer r:embed="rId4">
                    <a14:imgEffect>
                      <a14:backgroundRemoval t="10000" b="90000" l="10000" r="90000"/>
                    </a14:imgEffect>
                  </a14:imgLayer>
                </a14:imgProps>
              </a:ext>
            </a:extLst>
          </a:blip>
          <a:srcRect b="44657"/>
          <a:stretch/>
        </p:blipFill>
        <p:spPr>
          <a:xfrm>
            <a:off x="0" y="6014745"/>
            <a:ext cx="2595716" cy="798085"/>
          </a:xfrm>
          <a:prstGeom prst="rect">
            <a:avLst/>
          </a:prstGeom>
        </p:spPr>
      </p:pic>
      <p:pic>
        <p:nvPicPr>
          <p:cNvPr id="6" name="Afbeelding 5" descr="Afbeelding met Lettertype, Graphics, logo, tekst&#10;&#10;Automatisch gegenereerde beschrijving">
            <a:extLst>
              <a:ext uri="{FF2B5EF4-FFF2-40B4-BE49-F238E27FC236}">
                <a16:creationId xmlns:a16="http://schemas.microsoft.com/office/drawing/2014/main" id="{B4BB746F-16AD-D4DE-C664-227BFA020F5E}"/>
              </a:ext>
            </a:extLst>
          </p:cNvPr>
          <p:cNvPicPr>
            <a:picLocks noChangeAspect="1"/>
          </p:cNvPicPr>
          <p:nvPr/>
        </p:nvPicPr>
        <p:blipFill>
          <a:blip r:embed="rId5"/>
          <a:stretch>
            <a:fillRect/>
          </a:stretch>
        </p:blipFill>
        <p:spPr>
          <a:xfrm>
            <a:off x="6667540" y="5358581"/>
            <a:ext cx="2476459" cy="1506761"/>
          </a:xfrm>
          <a:prstGeom prst="rect">
            <a:avLst/>
          </a:prstGeom>
        </p:spPr>
      </p:pic>
    </p:spTree>
    <p:extLst>
      <p:ext uri="{BB962C8B-B14F-4D97-AF65-F5344CB8AC3E}">
        <p14:creationId xmlns:p14="http://schemas.microsoft.com/office/powerpoint/2010/main" val="373243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anim calcmode="lin" valueType="num">
                                      <p:cBhvr>
                                        <p:cTn id="8" dur="2000" fill="hold"/>
                                        <p:tgtEl>
                                          <p:spTgt spid="2">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2">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AFCA1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kstvak 1"/>
          <p:cNvSpPr txBox="1"/>
          <p:nvPr/>
        </p:nvSpPr>
        <p:spPr>
          <a:xfrm>
            <a:off x="332509" y="526473"/>
            <a:ext cx="843741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4800" b="0" i="0" u="none" strike="noStrike" kern="1200" cap="none" spc="0" normalizeH="0" baseline="0" noProof="0">
                <a:ln>
                  <a:noFill/>
                </a:ln>
                <a:solidFill>
                  <a:srgbClr val="AFCA15"/>
                </a:solidFill>
                <a:effectLst/>
                <a:uLnTx/>
                <a:uFillTx/>
                <a:latin typeface="Calibri"/>
                <a:ea typeface="+mn-ea"/>
                <a:cs typeface="+mn-cs"/>
              </a:rPr>
              <a:t>Fiat Panda</a:t>
            </a:r>
          </a:p>
        </p:txBody>
      </p:sp>
      <p:sp>
        <p:nvSpPr>
          <p:cNvPr id="8" name="Tekstvak 7"/>
          <p:cNvSpPr txBox="1"/>
          <p:nvPr/>
        </p:nvSpPr>
        <p:spPr>
          <a:xfrm>
            <a:off x="365050" y="1378121"/>
            <a:ext cx="8437418" cy="3539430"/>
          </a:xfrm>
          <a:prstGeom prst="rect">
            <a:avLst/>
          </a:prstGeom>
          <a:noFill/>
        </p:spPr>
        <p:txBody>
          <a:bodyPr wrap="square" lIns="91440" tIns="45720" rIns="91440" bIns="45720" rtlCol="0" anchor="t">
            <a:spAutoFit/>
          </a:bodyPr>
          <a:lstStyle/>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BE" sz="2800"/>
              <a:t>Niveau d'huile : moyen</a:t>
            </a:r>
            <a:r>
              <a:rPr lang="fr-BE" sz="2800" dirty="0"/>
              <a:t>.</a:t>
            </a:r>
            <a:endParaRPr lang="fr-BE" sz="2800"/>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BE" sz="2800"/>
              <a:t>Explication : </a:t>
            </a:r>
            <a:r>
              <a:rPr lang="fr-BE" sz="2800" dirty="0"/>
              <a:t>la</a:t>
            </a:r>
            <a:r>
              <a:rPr lang="fr-BE" sz="2800"/>
              <a:t> Fiat Panda est une petite voiture citadine compacte avec un niveau d'huile moyen, en raison de ses petits moteurs efficaces qui nécessitent moins d'huile pour des performances optimales. Elle est conçue en tenant compte de l'efficacité énergétique et de la réduction de la consommation d'huile.</a:t>
            </a:r>
            <a:endParaRPr kumimoji="0" lang="nl-BE" sz="2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Afbeelding 2" descr="Afbeelding met Graphics, Lettertype, logo, grafische vormgeving&#10;&#10;Automatisch gegenereerde beschrijving">
            <a:extLst>
              <a:ext uri="{FF2B5EF4-FFF2-40B4-BE49-F238E27FC236}">
                <a16:creationId xmlns:a16="http://schemas.microsoft.com/office/drawing/2014/main" id="{059CF76F-F246-5F15-46C1-A071B088BBAD}"/>
              </a:ext>
            </a:extLst>
          </p:cNvPr>
          <p:cNvPicPr>
            <a:picLocks noChangeAspect="1"/>
          </p:cNvPicPr>
          <p:nvPr/>
        </p:nvPicPr>
        <p:blipFill>
          <a:blip r:embed="rId3"/>
          <a:stretch>
            <a:fillRect/>
          </a:stretch>
        </p:blipFill>
        <p:spPr>
          <a:xfrm>
            <a:off x="7644484" y="5978828"/>
            <a:ext cx="1499515" cy="912355"/>
          </a:xfrm>
          <a:prstGeom prst="rect">
            <a:avLst/>
          </a:prstGeom>
        </p:spPr>
      </p:pic>
    </p:spTree>
    <p:extLst>
      <p:ext uri="{BB962C8B-B14F-4D97-AF65-F5344CB8AC3E}">
        <p14:creationId xmlns:p14="http://schemas.microsoft.com/office/powerpoint/2010/main" val="37941023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AFCA1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kstvak 1"/>
          <p:cNvSpPr txBox="1"/>
          <p:nvPr/>
        </p:nvSpPr>
        <p:spPr>
          <a:xfrm>
            <a:off x="332509" y="526473"/>
            <a:ext cx="843741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4800" b="0" i="0" u="none" strike="noStrike" kern="1200" cap="none" spc="0" normalizeH="0" baseline="0" noProof="0">
                <a:ln>
                  <a:noFill/>
                </a:ln>
                <a:solidFill>
                  <a:srgbClr val="AFCA15"/>
                </a:solidFill>
                <a:effectLst/>
                <a:uLnTx/>
                <a:uFillTx/>
                <a:latin typeface="Calibri"/>
                <a:ea typeface="+mn-ea"/>
                <a:cs typeface="+mn-cs"/>
              </a:rPr>
              <a:t>Porsche 911</a:t>
            </a:r>
          </a:p>
        </p:txBody>
      </p:sp>
      <p:pic>
        <p:nvPicPr>
          <p:cNvPr id="5" name="Afbeelding 4">
            <a:extLst>
              <a:ext uri="{FF2B5EF4-FFF2-40B4-BE49-F238E27FC236}">
                <a16:creationId xmlns:a16="http://schemas.microsoft.com/office/drawing/2014/main" id="{4E63F277-00BF-AD90-5667-2535BC51FFBE}"/>
              </a:ext>
            </a:extLst>
          </p:cNvPr>
          <p:cNvPicPr>
            <a:picLocks noChangeAspect="1"/>
          </p:cNvPicPr>
          <p:nvPr/>
        </p:nvPicPr>
        <p:blipFill>
          <a:blip r:embed="rId3"/>
          <a:stretch>
            <a:fillRect/>
          </a:stretch>
        </p:blipFill>
        <p:spPr>
          <a:xfrm>
            <a:off x="2073671" y="1520999"/>
            <a:ext cx="4955094" cy="4438602"/>
          </a:xfrm>
          <a:prstGeom prst="rect">
            <a:avLst/>
          </a:prstGeom>
        </p:spPr>
      </p:pic>
      <p:pic>
        <p:nvPicPr>
          <p:cNvPr id="3" name="Afbeelding 2" descr="Afbeelding met Graphics, Lettertype, logo, grafische vormgeving&#10;&#10;Automatisch gegenereerde beschrijving">
            <a:extLst>
              <a:ext uri="{FF2B5EF4-FFF2-40B4-BE49-F238E27FC236}">
                <a16:creationId xmlns:a16="http://schemas.microsoft.com/office/drawing/2014/main" id="{A3994D20-35B9-C193-AFE8-537788C90BE8}"/>
              </a:ext>
            </a:extLst>
          </p:cNvPr>
          <p:cNvPicPr>
            <a:picLocks noChangeAspect="1"/>
          </p:cNvPicPr>
          <p:nvPr/>
        </p:nvPicPr>
        <p:blipFill>
          <a:blip r:embed="rId4"/>
          <a:stretch>
            <a:fillRect/>
          </a:stretch>
        </p:blipFill>
        <p:spPr>
          <a:xfrm>
            <a:off x="7644484" y="5978828"/>
            <a:ext cx="1499515" cy="912355"/>
          </a:xfrm>
          <a:prstGeom prst="rect">
            <a:avLst/>
          </a:prstGeom>
        </p:spPr>
      </p:pic>
    </p:spTree>
    <p:extLst>
      <p:ext uri="{BB962C8B-B14F-4D97-AF65-F5344CB8AC3E}">
        <p14:creationId xmlns:p14="http://schemas.microsoft.com/office/powerpoint/2010/main" val="19131899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AFCA15"/>
        </a:solidFill>
        <a:effectLst/>
      </p:bgPr>
    </p:bg>
    <p:spTree>
      <p:nvGrpSpPr>
        <p:cNvPr id="1" name=""/>
        <p:cNvGrpSpPr/>
        <p:nvPr/>
      </p:nvGrpSpPr>
      <p:grpSpPr>
        <a:xfrm>
          <a:off x="0" y="0"/>
          <a:ext cx="0" cy="0"/>
          <a:chOff x="0" y="0"/>
          <a:chExt cx="0" cy="0"/>
        </a:xfrm>
      </p:grpSpPr>
      <p:sp>
        <p:nvSpPr>
          <p:cNvPr id="2" name="Tekstvak 1"/>
          <p:cNvSpPr txBox="1"/>
          <p:nvPr/>
        </p:nvSpPr>
        <p:spPr>
          <a:xfrm>
            <a:off x="690523" y="265519"/>
            <a:ext cx="7762954"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7200" b="0" i="0" u="none" strike="noStrike" kern="1200" cap="none" spc="0" normalizeH="0" baseline="0" noProof="0">
                <a:ln>
                  <a:noFill/>
                </a:ln>
                <a:solidFill>
                  <a:prstClr val="white"/>
                </a:solidFill>
                <a:effectLst/>
                <a:uLnTx/>
                <a:uFillTx/>
                <a:latin typeface="Calibri"/>
                <a:ea typeface="+mn-ea"/>
                <a:cs typeface="+mn-cs"/>
              </a:rPr>
              <a:t>Plus </a:t>
            </a:r>
          </a:p>
        </p:txBody>
      </p:sp>
      <p:cxnSp>
        <p:nvCxnSpPr>
          <p:cNvPr id="13" name="Connecteur droit 10">
            <a:extLst>
              <a:ext uri="{FF2B5EF4-FFF2-40B4-BE49-F238E27FC236}">
                <a16:creationId xmlns:a16="http://schemas.microsoft.com/office/drawing/2014/main" id="{91E51A3F-4C3E-4922-8B77-97590B2965CA}"/>
              </a:ext>
            </a:extLst>
          </p:cNvPr>
          <p:cNvCxnSpPr/>
          <p:nvPr/>
        </p:nvCxnSpPr>
        <p:spPr>
          <a:xfrm flipV="1">
            <a:off x="2830390" y="6521921"/>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Connecteur droit 11">
            <a:extLst>
              <a:ext uri="{FF2B5EF4-FFF2-40B4-BE49-F238E27FC236}">
                <a16:creationId xmlns:a16="http://schemas.microsoft.com/office/drawing/2014/main" id="{2B2284D0-609D-4630-B3BF-BD6FD81C9752}"/>
              </a:ext>
            </a:extLst>
          </p:cNvPr>
          <p:cNvCxnSpPr/>
          <p:nvPr/>
        </p:nvCxnSpPr>
        <p:spPr>
          <a:xfrm flipV="1">
            <a:off x="6520690" y="6574433"/>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 name="Tekstvak 2">
            <a:extLst>
              <a:ext uri="{FF2B5EF4-FFF2-40B4-BE49-F238E27FC236}">
                <a16:creationId xmlns:a16="http://schemas.microsoft.com/office/drawing/2014/main" id="{A4CA5A72-806D-118F-D84F-03E4C2CC7A14}"/>
              </a:ext>
            </a:extLst>
          </p:cNvPr>
          <p:cNvSpPr txBox="1"/>
          <p:nvPr/>
        </p:nvSpPr>
        <p:spPr>
          <a:xfrm>
            <a:off x="3739523" y="2193391"/>
            <a:ext cx="1457739"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BE" sz="7200" err="1">
                <a:solidFill>
                  <a:prstClr val="white"/>
                </a:solidFill>
                <a:latin typeface="Calibri"/>
              </a:rPr>
              <a:t>ou</a:t>
            </a: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kstvak 3">
            <a:extLst>
              <a:ext uri="{FF2B5EF4-FFF2-40B4-BE49-F238E27FC236}">
                <a16:creationId xmlns:a16="http://schemas.microsoft.com/office/drawing/2014/main" id="{74319A41-2E50-FF67-C9D4-2F443A38468D}"/>
              </a:ext>
            </a:extLst>
          </p:cNvPr>
          <p:cNvSpPr txBox="1"/>
          <p:nvPr/>
        </p:nvSpPr>
        <p:spPr>
          <a:xfrm>
            <a:off x="5780358" y="3964071"/>
            <a:ext cx="7762954"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7200" b="0" i="0" u="none" strike="noStrike" kern="1200" cap="none" spc="0" normalizeH="0" baseline="0" noProof="0" err="1">
                <a:ln>
                  <a:noFill/>
                </a:ln>
                <a:solidFill>
                  <a:prstClr val="white"/>
                </a:solidFill>
                <a:effectLst/>
                <a:uLnTx/>
                <a:uFillTx/>
                <a:latin typeface="Calibri"/>
                <a:ea typeface="+mn-ea"/>
                <a:cs typeface="+mn-cs"/>
              </a:rPr>
              <a:t>moins</a:t>
            </a:r>
            <a:endParaRPr kumimoji="0" lang="nl-BE" sz="72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3" descr="A blue text on a white background&#10;&#10;Description automatically generated">
            <a:extLst>
              <a:ext uri="{FF2B5EF4-FFF2-40B4-BE49-F238E27FC236}">
                <a16:creationId xmlns:a16="http://schemas.microsoft.com/office/drawing/2014/main" id="{1A449D59-6FBF-21B2-A460-D8FA45971F39}"/>
              </a:ext>
            </a:extLst>
          </p:cNvPr>
          <p:cNvPicPr>
            <a:picLocks noChangeAspect="1"/>
          </p:cNvPicPr>
          <p:nvPr/>
        </p:nvPicPr>
        <p:blipFill>
          <a:blip r:embed="rId3">
            <a:clrChange>
              <a:clrFrom>
                <a:srgbClr val="FAF9F9"/>
              </a:clrFrom>
              <a:clrTo>
                <a:srgbClr val="FAF9F9">
                  <a:alpha val="0"/>
                </a:srgbClr>
              </a:clrTo>
            </a:clrChange>
            <a:biLevel thresh="25000"/>
            <a:extLst>
              <a:ext uri="{BEBA8EAE-BF5A-486C-A8C5-ECC9F3942E4B}">
                <a14:imgProps xmlns:a14="http://schemas.microsoft.com/office/drawing/2010/main">
                  <a14:imgLayer r:embed="rId4">
                    <a14:imgEffect>
                      <a14:backgroundRemoval t="10000" b="90000" l="10000" r="90000"/>
                    </a14:imgEffect>
                  </a14:imgLayer>
                </a14:imgProps>
              </a:ext>
            </a:extLst>
          </a:blip>
          <a:srcRect b="44657"/>
          <a:stretch/>
        </p:blipFill>
        <p:spPr>
          <a:xfrm>
            <a:off x="0" y="6014745"/>
            <a:ext cx="2595716" cy="798085"/>
          </a:xfrm>
          <a:prstGeom prst="rect">
            <a:avLst/>
          </a:prstGeom>
        </p:spPr>
      </p:pic>
      <p:pic>
        <p:nvPicPr>
          <p:cNvPr id="6" name="Afbeelding 5" descr="Afbeelding met Lettertype, Graphics, logo, tekst&#10;&#10;Automatisch gegenereerde beschrijving">
            <a:extLst>
              <a:ext uri="{FF2B5EF4-FFF2-40B4-BE49-F238E27FC236}">
                <a16:creationId xmlns:a16="http://schemas.microsoft.com/office/drawing/2014/main" id="{D16E7AB1-22B5-B062-521A-F268846A1EE3}"/>
              </a:ext>
            </a:extLst>
          </p:cNvPr>
          <p:cNvPicPr>
            <a:picLocks noChangeAspect="1"/>
          </p:cNvPicPr>
          <p:nvPr/>
        </p:nvPicPr>
        <p:blipFill>
          <a:blip r:embed="rId5"/>
          <a:stretch>
            <a:fillRect/>
          </a:stretch>
        </p:blipFill>
        <p:spPr>
          <a:xfrm>
            <a:off x="6667540" y="5358581"/>
            <a:ext cx="2476459" cy="1506761"/>
          </a:xfrm>
          <a:prstGeom prst="rect">
            <a:avLst/>
          </a:prstGeom>
        </p:spPr>
      </p:pic>
    </p:spTree>
    <p:extLst>
      <p:ext uri="{BB962C8B-B14F-4D97-AF65-F5344CB8AC3E}">
        <p14:creationId xmlns:p14="http://schemas.microsoft.com/office/powerpoint/2010/main" val="20358769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AFCA15"/>
        </a:solidFill>
        <a:effectLst/>
      </p:bgPr>
    </p:bg>
    <p:spTree>
      <p:nvGrpSpPr>
        <p:cNvPr id="1" name=""/>
        <p:cNvGrpSpPr/>
        <p:nvPr/>
      </p:nvGrpSpPr>
      <p:grpSpPr>
        <a:xfrm>
          <a:off x="0" y="0"/>
          <a:ext cx="0" cy="0"/>
          <a:chOff x="0" y="0"/>
          <a:chExt cx="0" cy="0"/>
        </a:xfrm>
      </p:grpSpPr>
      <p:sp>
        <p:nvSpPr>
          <p:cNvPr id="2" name="Tekstvak 1"/>
          <p:cNvSpPr txBox="1"/>
          <p:nvPr/>
        </p:nvSpPr>
        <p:spPr>
          <a:xfrm>
            <a:off x="690523" y="265519"/>
            <a:ext cx="7762954"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9600" b="1" i="0" u="none" strike="noStrike" kern="1200" cap="none" spc="0" normalizeH="0" baseline="0" noProof="0">
                <a:ln>
                  <a:noFill/>
                </a:ln>
                <a:solidFill>
                  <a:prstClr val="white"/>
                </a:solidFill>
                <a:effectLst/>
                <a:uLnTx/>
                <a:uFillTx/>
                <a:latin typeface="Calibri"/>
                <a:ea typeface="+mn-ea"/>
                <a:cs typeface="+mn-cs"/>
              </a:rPr>
              <a:t>Plus </a:t>
            </a:r>
          </a:p>
        </p:txBody>
      </p:sp>
      <p:cxnSp>
        <p:nvCxnSpPr>
          <p:cNvPr id="13" name="Connecteur droit 10">
            <a:extLst>
              <a:ext uri="{FF2B5EF4-FFF2-40B4-BE49-F238E27FC236}">
                <a16:creationId xmlns:a16="http://schemas.microsoft.com/office/drawing/2014/main" id="{91E51A3F-4C3E-4922-8B77-97590B2965CA}"/>
              </a:ext>
            </a:extLst>
          </p:cNvPr>
          <p:cNvCxnSpPr/>
          <p:nvPr/>
        </p:nvCxnSpPr>
        <p:spPr>
          <a:xfrm flipV="1">
            <a:off x="2830390" y="6521921"/>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Connecteur droit 11">
            <a:extLst>
              <a:ext uri="{FF2B5EF4-FFF2-40B4-BE49-F238E27FC236}">
                <a16:creationId xmlns:a16="http://schemas.microsoft.com/office/drawing/2014/main" id="{2B2284D0-609D-4630-B3BF-BD6FD81C9752}"/>
              </a:ext>
            </a:extLst>
          </p:cNvPr>
          <p:cNvCxnSpPr/>
          <p:nvPr/>
        </p:nvCxnSpPr>
        <p:spPr>
          <a:xfrm flipV="1">
            <a:off x="6520690" y="6574433"/>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 name="Tekstvak 2">
            <a:extLst>
              <a:ext uri="{FF2B5EF4-FFF2-40B4-BE49-F238E27FC236}">
                <a16:creationId xmlns:a16="http://schemas.microsoft.com/office/drawing/2014/main" id="{A4CA5A72-806D-118F-D84F-03E4C2CC7A14}"/>
              </a:ext>
            </a:extLst>
          </p:cNvPr>
          <p:cNvSpPr txBox="1"/>
          <p:nvPr/>
        </p:nvSpPr>
        <p:spPr>
          <a:xfrm>
            <a:off x="3739523" y="2193391"/>
            <a:ext cx="1457739"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BE" sz="7200" err="1">
                <a:solidFill>
                  <a:prstClr val="white"/>
                </a:solidFill>
                <a:latin typeface="Calibri"/>
              </a:rPr>
              <a:t>ou</a:t>
            </a: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kstvak 3">
            <a:extLst>
              <a:ext uri="{FF2B5EF4-FFF2-40B4-BE49-F238E27FC236}">
                <a16:creationId xmlns:a16="http://schemas.microsoft.com/office/drawing/2014/main" id="{74319A41-2E50-FF67-C9D4-2F443A38468D}"/>
              </a:ext>
            </a:extLst>
          </p:cNvPr>
          <p:cNvSpPr txBox="1"/>
          <p:nvPr/>
        </p:nvSpPr>
        <p:spPr>
          <a:xfrm>
            <a:off x="5780358" y="3964071"/>
            <a:ext cx="7762954"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7200" b="0" i="0" u="none" strike="noStrike" kern="1200" cap="none" spc="0" normalizeH="0" baseline="0" noProof="0" err="1">
                <a:ln>
                  <a:noFill/>
                </a:ln>
                <a:solidFill>
                  <a:prstClr val="white"/>
                </a:solidFill>
                <a:effectLst/>
                <a:uLnTx/>
                <a:uFillTx/>
                <a:latin typeface="Calibri"/>
                <a:ea typeface="+mn-ea"/>
                <a:cs typeface="+mn-cs"/>
              </a:rPr>
              <a:t>moins</a:t>
            </a:r>
            <a:endParaRPr kumimoji="0" lang="nl-BE" sz="72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3" descr="A blue text on a white background&#10;&#10;Description automatically generated">
            <a:extLst>
              <a:ext uri="{FF2B5EF4-FFF2-40B4-BE49-F238E27FC236}">
                <a16:creationId xmlns:a16="http://schemas.microsoft.com/office/drawing/2014/main" id="{1B67D525-E0EC-8C3F-5379-C7C4AAB4CB4B}"/>
              </a:ext>
            </a:extLst>
          </p:cNvPr>
          <p:cNvPicPr>
            <a:picLocks noChangeAspect="1"/>
          </p:cNvPicPr>
          <p:nvPr/>
        </p:nvPicPr>
        <p:blipFill>
          <a:blip r:embed="rId3">
            <a:clrChange>
              <a:clrFrom>
                <a:srgbClr val="FAF9F9"/>
              </a:clrFrom>
              <a:clrTo>
                <a:srgbClr val="FAF9F9">
                  <a:alpha val="0"/>
                </a:srgbClr>
              </a:clrTo>
            </a:clrChange>
            <a:biLevel thresh="25000"/>
            <a:extLst>
              <a:ext uri="{BEBA8EAE-BF5A-486C-A8C5-ECC9F3942E4B}">
                <a14:imgProps xmlns:a14="http://schemas.microsoft.com/office/drawing/2010/main">
                  <a14:imgLayer r:embed="rId4">
                    <a14:imgEffect>
                      <a14:backgroundRemoval t="10000" b="90000" l="10000" r="90000"/>
                    </a14:imgEffect>
                  </a14:imgLayer>
                </a14:imgProps>
              </a:ext>
            </a:extLst>
          </a:blip>
          <a:srcRect b="44657"/>
          <a:stretch/>
        </p:blipFill>
        <p:spPr>
          <a:xfrm>
            <a:off x="0" y="6014745"/>
            <a:ext cx="2595716" cy="798085"/>
          </a:xfrm>
          <a:prstGeom prst="rect">
            <a:avLst/>
          </a:prstGeom>
        </p:spPr>
      </p:pic>
      <p:pic>
        <p:nvPicPr>
          <p:cNvPr id="6" name="Afbeelding 5" descr="Afbeelding met Lettertype, Graphics, logo, tekst&#10;&#10;Automatisch gegenereerde beschrijving">
            <a:extLst>
              <a:ext uri="{FF2B5EF4-FFF2-40B4-BE49-F238E27FC236}">
                <a16:creationId xmlns:a16="http://schemas.microsoft.com/office/drawing/2014/main" id="{A2FF8118-FA83-89ED-72ED-E965756B8D51}"/>
              </a:ext>
            </a:extLst>
          </p:cNvPr>
          <p:cNvPicPr>
            <a:picLocks noChangeAspect="1"/>
          </p:cNvPicPr>
          <p:nvPr/>
        </p:nvPicPr>
        <p:blipFill>
          <a:blip r:embed="rId5"/>
          <a:stretch>
            <a:fillRect/>
          </a:stretch>
        </p:blipFill>
        <p:spPr>
          <a:xfrm>
            <a:off x="6667540" y="5358581"/>
            <a:ext cx="2476459" cy="1506761"/>
          </a:xfrm>
          <a:prstGeom prst="rect">
            <a:avLst/>
          </a:prstGeom>
        </p:spPr>
      </p:pic>
    </p:spTree>
    <p:extLst>
      <p:ext uri="{BB962C8B-B14F-4D97-AF65-F5344CB8AC3E}">
        <p14:creationId xmlns:p14="http://schemas.microsoft.com/office/powerpoint/2010/main" val="238556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anim calcmode="lin" valueType="num">
                                      <p:cBhvr>
                                        <p:cTn id="8" dur="2000" fill="hold"/>
                                        <p:tgtEl>
                                          <p:spTgt spid="2">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2">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AFCA1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kstvak 1"/>
          <p:cNvSpPr txBox="1"/>
          <p:nvPr/>
        </p:nvSpPr>
        <p:spPr>
          <a:xfrm>
            <a:off x="332509" y="526473"/>
            <a:ext cx="843741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4800" b="0" i="0" u="none" strike="noStrike" kern="1200" cap="none" spc="0" normalizeH="0" baseline="0" noProof="0">
                <a:ln>
                  <a:noFill/>
                </a:ln>
                <a:solidFill>
                  <a:srgbClr val="AFCA15"/>
                </a:solidFill>
                <a:effectLst/>
                <a:uLnTx/>
                <a:uFillTx/>
                <a:latin typeface="Calibri"/>
                <a:ea typeface="+mn-ea"/>
                <a:cs typeface="+mn-cs"/>
              </a:rPr>
              <a:t>Porsche 911</a:t>
            </a:r>
          </a:p>
        </p:txBody>
      </p:sp>
      <p:sp>
        <p:nvSpPr>
          <p:cNvPr id="8" name="Tekstvak 7"/>
          <p:cNvSpPr txBox="1"/>
          <p:nvPr/>
        </p:nvSpPr>
        <p:spPr>
          <a:xfrm>
            <a:off x="365050" y="1378121"/>
            <a:ext cx="8437418" cy="4832092"/>
          </a:xfrm>
          <a:prstGeom prst="rect">
            <a:avLst/>
          </a:prstGeom>
          <a:noFill/>
        </p:spPr>
        <p:txBody>
          <a:bodyPr wrap="square" lIns="91440" tIns="45720" rIns="91440" bIns="45720" rtlCol="0" anchor="t">
            <a:spAutoFit/>
          </a:bodyPr>
          <a:lstStyle/>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BE" sz="2800"/>
              <a:t>Niveau d'huile : élevé</a:t>
            </a:r>
            <a:r>
              <a:rPr lang="fr-BE" sz="2800" dirty="0"/>
              <a:t>.</a:t>
            </a:r>
            <a:endParaRPr lang="fr-BE" sz="2800"/>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BE" sz="2800"/>
              <a:t>Réservoir d'huile avec une capacité entre 7,5 et 10 litres, mais le niveau réel d'huile peut être inférieur à la moitié de cette capacité, malgré le réservoir d'huile relativement grand.</a:t>
            </a:r>
            <a:endParaRPr lang="fr-BE" sz="2800" dirty="0">
              <a:ea typeface="Calibri"/>
              <a:cs typeface="Calibri"/>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BE" sz="2800"/>
              <a:t>Explication : </a:t>
            </a:r>
            <a:r>
              <a:rPr lang="fr-BE" sz="2800" dirty="0"/>
              <a:t>la</a:t>
            </a:r>
            <a:r>
              <a:rPr lang="fr-BE" sz="2800"/>
              <a:t> Porsche 911 est un exemple de voiture sportive moderne avec des technologies de moteur avancées. Ces moteurs avancés sont conçus pour fonctionner de manière plus efficace et nécessitent moins d'huile pour la lubrification grâce à des conceptions et des matériaux améliorés.</a:t>
            </a:r>
            <a:endParaRPr kumimoji="0" lang="nl-BE" sz="2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Afbeelding 2" descr="Afbeelding met Graphics, Lettertype, logo, grafische vormgeving&#10;&#10;Automatisch gegenereerde beschrijving">
            <a:extLst>
              <a:ext uri="{FF2B5EF4-FFF2-40B4-BE49-F238E27FC236}">
                <a16:creationId xmlns:a16="http://schemas.microsoft.com/office/drawing/2014/main" id="{0DD3C043-1B48-F76A-92F3-67F30BB4579C}"/>
              </a:ext>
            </a:extLst>
          </p:cNvPr>
          <p:cNvPicPr>
            <a:picLocks noChangeAspect="1"/>
          </p:cNvPicPr>
          <p:nvPr/>
        </p:nvPicPr>
        <p:blipFill>
          <a:blip r:embed="rId3"/>
          <a:stretch>
            <a:fillRect/>
          </a:stretch>
        </p:blipFill>
        <p:spPr>
          <a:xfrm>
            <a:off x="7644484" y="5978828"/>
            <a:ext cx="1499515" cy="912355"/>
          </a:xfrm>
          <a:prstGeom prst="rect">
            <a:avLst/>
          </a:prstGeom>
        </p:spPr>
      </p:pic>
    </p:spTree>
    <p:extLst>
      <p:ext uri="{BB962C8B-B14F-4D97-AF65-F5344CB8AC3E}">
        <p14:creationId xmlns:p14="http://schemas.microsoft.com/office/powerpoint/2010/main" val="18008524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afgeronde hoeken 4">
            <a:extLst>
              <a:ext uri="{FF2B5EF4-FFF2-40B4-BE49-F238E27FC236}">
                <a16:creationId xmlns:a16="http://schemas.microsoft.com/office/drawing/2014/main" id="{3DCD2EC9-62C0-5BD8-0C54-D6D4A0048909}"/>
              </a:ext>
            </a:extLst>
          </p:cNvPr>
          <p:cNvSpPr/>
          <p:nvPr/>
        </p:nvSpPr>
        <p:spPr>
          <a:xfrm>
            <a:off x="853807" y="532575"/>
            <a:ext cx="7436385" cy="12381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fr-BE" sz="1000" b="1">
                <a:effectLst/>
                <a:latin typeface="Arial Black" panose="020B0A04020102020204" pitchFamily="34" charset="0"/>
                <a:ea typeface="Calibri" panose="020F0502020204030204" pitchFamily="34" charset="0"/>
                <a:cs typeface="Times New Roman" panose="02020603050405020304" pitchFamily="18" charset="0"/>
              </a:rPr>
              <a:t>QUESTION CENTRALE : </a:t>
            </a:r>
            <a:endParaRPr lang="fr-BE" sz="105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BE" sz="1050" b="1">
                <a:effectLst/>
                <a:latin typeface="Calibri" panose="020F0502020204030204" pitchFamily="34" charset="0"/>
                <a:ea typeface="Calibri" panose="020F0502020204030204" pitchFamily="34" charset="0"/>
                <a:cs typeface="Times New Roman" panose="02020603050405020304" pitchFamily="18" charset="0"/>
              </a:rPr>
              <a:t>Que faites-vous en tant qu'entreprise, organisation ou école lorsque vos activités génèrent des huiles usagées, provenant par exemple de machines agricoles, de la mécanique automobile, ... ?</a:t>
            </a:r>
            <a:endParaRPr lang="fr-BE" sz="105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hthoek: afgeronde hoeken 5">
            <a:extLst>
              <a:ext uri="{FF2B5EF4-FFF2-40B4-BE49-F238E27FC236}">
                <a16:creationId xmlns:a16="http://schemas.microsoft.com/office/drawing/2014/main" id="{F9624A73-F95A-E859-D345-4C3FB6B05BD0}"/>
              </a:ext>
            </a:extLst>
          </p:cNvPr>
          <p:cNvSpPr/>
          <p:nvPr/>
        </p:nvSpPr>
        <p:spPr>
          <a:xfrm>
            <a:off x="853807" y="1890233"/>
            <a:ext cx="3597007" cy="541019"/>
          </a:xfrm>
          <a:prstGeom prst="roundRect">
            <a:avLst/>
          </a:prstGeom>
          <a:solidFill>
            <a:srgbClr val="5CA8E6"/>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nl-NL" sz="1100" b="1" kern="1200">
                <a:solidFill>
                  <a:srgbClr val="FFFFFF"/>
                </a:solidFill>
                <a:effectLst/>
                <a:latin typeface="Arial Black" panose="020B0A04020102020204" pitchFamily="34" charset="0"/>
                <a:ea typeface="Calibri" panose="020F0502020204030204" pitchFamily="34" charset="0"/>
                <a:cs typeface="Times New Roman" panose="02020603050405020304" pitchFamily="18" charset="0"/>
              </a:rPr>
              <a:t>MAUVAISE GESTION</a:t>
            </a:r>
            <a:endParaRPr lang="fr-BE"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hthoek: afgeronde hoeken 6">
            <a:extLst>
              <a:ext uri="{FF2B5EF4-FFF2-40B4-BE49-F238E27FC236}">
                <a16:creationId xmlns:a16="http://schemas.microsoft.com/office/drawing/2014/main" id="{5AAEF009-69FC-561C-CAB6-06A935776E1E}"/>
              </a:ext>
            </a:extLst>
          </p:cNvPr>
          <p:cNvSpPr/>
          <p:nvPr/>
        </p:nvSpPr>
        <p:spPr>
          <a:xfrm>
            <a:off x="4693184" y="1890233"/>
            <a:ext cx="3597007" cy="535511"/>
          </a:xfrm>
          <a:prstGeom prst="roundRect">
            <a:avLst/>
          </a:prstGeom>
          <a:solidFill>
            <a:srgbClr val="5CA8E6"/>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nl-NL" sz="1100" b="1">
                <a:solidFill>
                  <a:srgbClr val="FFFFFF"/>
                </a:solidFill>
                <a:latin typeface="Arial Black" panose="020B0A04020102020204" pitchFamily="34" charset="0"/>
                <a:ea typeface="Calibri" panose="020F0502020204030204" pitchFamily="34" charset="0"/>
                <a:cs typeface="Times New Roman" panose="02020603050405020304" pitchFamily="18" charset="0"/>
              </a:rPr>
              <a:t>BONNE GESTION</a:t>
            </a:r>
            <a:endParaRPr lang="nl-BE" sz="1100">
              <a:effectLst/>
              <a:ea typeface="Calibri" panose="020F0502020204030204" pitchFamily="34" charset="0"/>
              <a:cs typeface="Times New Roman" panose="02020603050405020304" pitchFamily="18" charset="0"/>
            </a:endParaRPr>
          </a:p>
        </p:txBody>
      </p:sp>
      <p:sp>
        <p:nvSpPr>
          <p:cNvPr id="8" name="Rechthoek: afgeronde hoeken 7">
            <a:extLst>
              <a:ext uri="{FF2B5EF4-FFF2-40B4-BE49-F238E27FC236}">
                <a16:creationId xmlns:a16="http://schemas.microsoft.com/office/drawing/2014/main" id="{727212DD-B418-5DBF-661E-0984F17AD173}"/>
              </a:ext>
            </a:extLst>
          </p:cNvPr>
          <p:cNvSpPr/>
          <p:nvPr/>
        </p:nvSpPr>
        <p:spPr>
          <a:xfrm>
            <a:off x="853807" y="2545248"/>
            <a:ext cx="3597007" cy="1084980"/>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fr-BE"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les brûler, les verser dans les égouts, les réseaux d'eau ou le sol, les stocker de manière incorrecte</a:t>
            </a:r>
            <a:endParaRPr lang="fr-BE"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hthoek: afgeronde hoeken 8">
            <a:extLst>
              <a:ext uri="{FF2B5EF4-FFF2-40B4-BE49-F238E27FC236}">
                <a16:creationId xmlns:a16="http://schemas.microsoft.com/office/drawing/2014/main" id="{A396FE74-B348-1937-7C29-12A493A344F3}"/>
              </a:ext>
            </a:extLst>
          </p:cNvPr>
          <p:cNvSpPr/>
          <p:nvPr/>
        </p:nvSpPr>
        <p:spPr>
          <a:xfrm>
            <a:off x="4693185" y="2545248"/>
            <a:ext cx="3597007" cy="1083510"/>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fr-BE" sz="12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les faire collecter par un collecteur agréé, avec paiement d’une prime via </a:t>
            </a:r>
            <a:r>
              <a:rPr lang="fr-BE" sz="1200" kern="120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Valorlub</a:t>
            </a:r>
            <a:endParaRPr lang="fr-BE" sz="1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hthoek: afgeronde hoeken 9">
            <a:extLst>
              <a:ext uri="{FF2B5EF4-FFF2-40B4-BE49-F238E27FC236}">
                <a16:creationId xmlns:a16="http://schemas.microsoft.com/office/drawing/2014/main" id="{D1B4733C-3B1A-D757-6DE0-58A444C9782C}"/>
              </a:ext>
            </a:extLst>
          </p:cNvPr>
          <p:cNvSpPr/>
          <p:nvPr/>
        </p:nvSpPr>
        <p:spPr>
          <a:xfrm>
            <a:off x="853807" y="3744225"/>
            <a:ext cx="3597007" cy="2581200"/>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endParaRPr lang="nl-BE" sz="1200" b="1" kern="1200">
              <a:solidFill>
                <a:srgbClr val="000000"/>
              </a:solidFill>
              <a:effectLst/>
              <a:ea typeface="Calibri" panose="020F0502020204030204" pitchFamily="34" charset="0"/>
              <a:cs typeface="Times New Roman" panose="02020603050405020304" pitchFamily="18" charset="0"/>
            </a:endParaRPr>
          </a:p>
          <a:p>
            <a:pPr>
              <a:lnSpc>
                <a:spcPct val="107000"/>
              </a:lnSpc>
              <a:spcAft>
                <a:spcPts val="800"/>
              </a:spcAft>
            </a:pPr>
            <a:r>
              <a:rPr lang="fr-BE" sz="1200" b="1"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Quelles sont les infos à ce sujet dans ce dossier : </a:t>
            </a:r>
            <a:endParaRPr lang="fr-BE" sz="14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BE" sz="12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Les conséquences d'une mauvaise gestion :</a:t>
            </a:r>
            <a:endParaRPr lang="fr-BE" sz="1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ourier New" panose="02070309020205020404" pitchFamily="49" charset="0"/>
              <a:buChar char="o"/>
            </a:pPr>
            <a:r>
              <a:rPr lang="fr-BE" sz="12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Économie linéaire</a:t>
            </a:r>
            <a:endParaRPr lang="fr-BE" sz="1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ourier New" panose="02070309020205020404" pitchFamily="49" charset="0"/>
              <a:buChar char="o"/>
            </a:pPr>
            <a:r>
              <a:rPr lang="fr-BE" sz="12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Pollution de l'eau</a:t>
            </a:r>
            <a:endParaRPr lang="fr-BE" sz="1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ourier New" panose="02070309020205020404" pitchFamily="49" charset="0"/>
              <a:buChar char="o"/>
            </a:pPr>
            <a:r>
              <a:rPr lang="fr-BE" sz="12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Pollution de l'air</a:t>
            </a:r>
            <a:endParaRPr lang="fr-BE" sz="1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ourier New" panose="02070309020205020404" pitchFamily="49" charset="0"/>
              <a:buChar char="o"/>
            </a:pPr>
            <a:r>
              <a:rPr lang="nl-BE" sz="1200">
                <a:solidFill>
                  <a:srgbClr val="000000"/>
                </a:solidFill>
                <a:latin typeface="Calibri" panose="020F0502020204030204" pitchFamily="34" charset="0"/>
                <a:ea typeface="Calibri" panose="020F0502020204030204" pitchFamily="34" charset="0"/>
                <a:cs typeface="Times New Roman" panose="02020603050405020304" pitchFamily="18" charset="0"/>
              </a:rPr>
              <a:t>Impact </a:t>
            </a:r>
            <a:r>
              <a:rPr lang="nl-BE" sz="1200" err="1">
                <a:solidFill>
                  <a:srgbClr val="000000"/>
                </a:solidFill>
                <a:latin typeface="Calibri" panose="020F0502020204030204" pitchFamily="34" charset="0"/>
                <a:ea typeface="Calibri" panose="020F0502020204030204" pitchFamily="34" charset="0"/>
                <a:cs typeface="Times New Roman" panose="02020603050405020304" pitchFamily="18" charset="0"/>
              </a:rPr>
              <a:t>sur</a:t>
            </a:r>
            <a:r>
              <a:rPr lang="nl-BE" sz="1200">
                <a:solidFill>
                  <a:srgbClr val="000000"/>
                </a:solidFill>
                <a:latin typeface="Calibri" panose="020F0502020204030204" pitchFamily="34" charset="0"/>
                <a:ea typeface="Calibri" panose="020F0502020204030204" pitchFamily="34" charset="0"/>
                <a:cs typeface="Times New Roman" panose="02020603050405020304" pitchFamily="18" charset="0"/>
              </a:rPr>
              <a:t> l</a:t>
            </a:r>
            <a:r>
              <a:rPr lang="nl-BE" sz="12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 santé</a:t>
            </a:r>
            <a:endParaRPr lang="fr-BE" sz="1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hthoek: afgeronde hoeken 11">
            <a:extLst>
              <a:ext uri="{FF2B5EF4-FFF2-40B4-BE49-F238E27FC236}">
                <a16:creationId xmlns:a16="http://schemas.microsoft.com/office/drawing/2014/main" id="{864C3689-BE24-BA1D-EABA-A957D8521548}"/>
              </a:ext>
            </a:extLst>
          </p:cNvPr>
          <p:cNvSpPr/>
          <p:nvPr/>
        </p:nvSpPr>
        <p:spPr>
          <a:xfrm>
            <a:off x="4693183" y="3744225"/>
            <a:ext cx="3597007" cy="2581200"/>
          </a:xfrm>
          <a:prstGeom prst="round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endParaRPr lang="nl-BE" sz="1200" b="1" kern="1200">
              <a:solidFill>
                <a:srgbClr val="000000"/>
              </a:solidFill>
              <a:effectLst/>
              <a:ea typeface="Calibri" panose="020F0502020204030204" pitchFamily="34" charset="0"/>
              <a:cs typeface="Times New Roman" panose="02020603050405020304" pitchFamily="18" charset="0"/>
            </a:endParaRPr>
          </a:p>
          <a:p>
            <a:pPr>
              <a:lnSpc>
                <a:spcPct val="107000"/>
              </a:lnSpc>
              <a:spcAft>
                <a:spcPts val="800"/>
              </a:spcAft>
            </a:pPr>
            <a:r>
              <a:rPr lang="fr-BE" sz="1200" b="1"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Quelles sont les infos à ce sujet dans ce dossier : </a:t>
            </a:r>
            <a:endParaRPr lang="fr-BE" sz="140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07000"/>
              </a:lnSpc>
              <a:buFont typeface="Courier New" panose="02070309020205020404" pitchFamily="49" charset="0"/>
              <a:buChar char="o"/>
            </a:pPr>
            <a:r>
              <a:rPr lang="fr-BE" sz="12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Que fait </a:t>
            </a:r>
            <a:r>
              <a:rPr lang="fr-BE" sz="1200" kern="120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Valorlub</a:t>
            </a:r>
            <a:r>
              <a:rPr lang="fr-BE" sz="12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fr-BE" sz="140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07000"/>
              </a:lnSpc>
              <a:buFont typeface="Courier New" panose="02070309020205020404" pitchFamily="49" charset="0"/>
              <a:buChar char="o"/>
            </a:pPr>
            <a:r>
              <a:rPr lang="fr-BE" sz="12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Comment et quand obtient-on une prime ?</a:t>
            </a:r>
            <a:endParaRPr lang="fr-BE" sz="140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07000"/>
              </a:lnSpc>
              <a:buFont typeface="Courier New" panose="02070309020205020404" pitchFamily="49" charset="0"/>
              <a:buChar char="o"/>
            </a:pPr>
            <a:r>
              <a:rPr lang="fr-BE" sz="12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Avantages du recyclage des huiles usagées</a:t>
            </a:r>
            <a:endParaRPr lang="fr-BE" sz="140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07000"/>
              </a:lnSpc>
              <a:buFont typeface="Courier New" panose="02070309020205020404" pitchFamily="49" charset="0"/>
              <a:buChar char="o"/>
            </a:pPr>
            <a:r>
              <a:rPr lang="nl-BE" sz="1200" kern="120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Économie</a:t>
            </a:r>
            <a:r>
              <a:rPr lang="nl-BE" sz="12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circulaire</a:t>
            </a:r>
            <a:endParaRPr lang="fr-BE" sz="140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07000"/>
              </a:lnSpc>
              <a:buFont typeface="Courier New" panose="02070309020205020404" pitchFamily="49" charset="0"/>
              <a:buChar char="o"/>
            </a:pPr>
            <a:r>
              <a:rPr lang="nl-BE" sz="12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Bonnes </a:t>
            </a:r>
            <a:r>
              <a:rPr lang="nl-BE" sz="1200" kern="120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habitudes</a:t>
            </a:r>
            <a:endParaRPr lang="fr-BE" sz="14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793406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AFCA1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kstvak 1"/>
          <p:cNvSpPr txBox="1"/>
          <p:nvPr/>
        </p:nvSpPr>
        <p:spPr>
          <a:xfrm>
            <a:off x="332509" y="526473"/>
            <a:ext cx="8437418" cy="830997"/>
          </a:xfrm>
          <a:prstGeom prst="rect">
            <a:avLst/>
          </a:prstGeom>
          <a:noFill/>
        </p:spPr>
        <p:txBody>
          <a:bodyPr wrap="square" lIns="91440" tIns="45720" rIns="91440" bIns="45720" rtlCol="0" anchor="t">
            <a:spAutoFit/>
          </a:bodyPr>
          <a:lstStyle/>
          <a:p>
            <a:pPr>
              <a:defRPr/>
            </a:pPr>
            <a:r>
              <a:rPr kumimoji="0" lang="nl-BE" sz="4800" b="0" i="0" u="none" strike="noStrike" kern="1200" cap="none" spc="0" normalizeH="0" baseline="0" noProof="0">
                <a:ln>
                  <a:noFill/>
                </a:ln>
                <a:solidFill>
                  <a:srgbClr val="AFCA15"/>
                </a:solidFill>
                <a:effectLst/>
                <a:uLnTx/>
                <a:uFillTx/>
                <a:latin typeface="Calibri"/>
                <a:ea typeface="+mn-ea"/>
                <a:cs typeface="+mn-cs"/>
              </a:rPr>
              <a:t>Tesla (</a:t>
            </a:r>
            <a:r>
              <a:rPr lang="nl-BE" sz="4800" dirty="0" err="1">
                <a:solidFill>
                  <a:srgbClr val="AFCA15"/>
                </a:solidFill>
                <a:ea typeface="+mn-lt"/>
                <a:cs typeface="+mn-lt"/>
              </a:rPr>
              <a:t>voiture</a:t>
            </a:r>
            <a:r>
              <a:rPr lang="nl-BE" sz="4800" dirty="0">
                <a:solidFill>
                  <a:srgbClr val="AFCA15"/>
                </a:solidFill>
                <a:ea typeface="+mn-lt"/>
                <a:cs typeface="+mn-lt"/>
              </a:rPr>
              <a:t> </a:t>
            </a:r>
            <a:r>
              <a:rPr lang="nl-BE" sz="4800" dirty="0" err="1">
                <a:solidFill>
                  <a:srgbClr val="AFCA15"/>
                </a:solidFill>
                <a:ea typeface="+mn-lt"/>
                <a:cs typeface="+mn-lt"/>
              </a:rPr>
              <a:t>électrique</a:t>
            </a:r>
            <a:r>
              <a:rPr kumimoji="0" lang="nl-BE" sz="4800" b="0" i="0" u="none" strike="noStrike" kern="1200" cap="none" spc="0" normalizeH="0" baseline="0" noProof="0">
                <a:ln>
                  <a:noFill/>
                </a:ln>
                <a:solidFill>
                  <a:srgbClr val="AFCA15"/>
                </a:solidFill>
                <a:effectLst/>
                <a:uLnTx/>
                <a:uFillTx/>
                <a:latin typeface="Calibri"/>
                <a:ea typeface="+mn-ea"/>
                <a:cs typeface="+mn-cs"/>
              </a:rPr>
              <a:t>)</a:t>
            </a:r>
            <a:endParaRPr kumimoji="0" lang="nl-BE" sz="4800" b="0" i="0" u="none" strike="noStrike" kern="1200" cap="none" spc="0" normalizeH="0" baseline="0" noProof="0" dirty="0">
              <a:ln>
                <a:noFill/>
              </a:ln>
              <a:solidFill>
                <a:srgbClr val="AFCA15"/>
              </a:solidFill>
              <a:effectLst/>
              <a:uLnTx/>
              <a:uFillTx/>
              <a:latin typeface="Calibri"/>
              <a:ea typeface="+mn-ea"/>
              <a:cs typeface="+mn-cs"/>
            </a:endParaRPr>
          </a:p>
        </p:txBody>
      </p:sp>
      <p:pic>
        <p:nvPicPr>
          <p:cNvPr id="3" name="Afbeelding 2">
            <a:extLst>
              <a:ext uri="{FF2B5EF4-FFF2-40B4-BE49-F238E27FC236}">
                <a16:creationId xmlns:a16="http://schemas.microsoft.com/office/drawing/2014/main" id="{CD93D806-E337-B645-EF98-0A5231528B75}"/>
              </a:ext>
            </a:extLst>
          </p:cNvPr>
          <p:cNvPicPr>
            <a:picLocks noChangeAspect="1"/>
          </p:cNvPicPr>
          <p:nvPr/>
        </p:nvPicPr>
        <p:blipFill>
          <a:blip r:embed="rId3"/>
          <a:stretch>
            <a:fillRect/>
          </a:stretch>
        </p:blipFill>
        <p:spPr>
          <a:xfrm>
            <a:off x="1197979" y="1706070"/>
            <a:ext cx="6748041" cy="3795773"/>
          </a:xfrm>
          <a:prstGeom prst="rect">
            <a:avLst/>
          </a:prstGeom>
        </p:spPr>
      </p:pic>
      <p:pic>
        <p:nvPicPr>
          <p:cNvPr id="4" name="Afbeelding 3" descr="Afbeelding met Graphics, Lettertype, logo, grafische vormgeving&#10;&#10;Automatisch gegenereerde beschrijving">
            <a:extLst>
              <a:ext uri="{FF2B5EF4-FFF2-40B4-BE49-F238E27FC236}">
                <a16:creationId xmlns:a16="http://schemas.microsoft.com/office/drawing/2014/main" id="{E517A20B-6885-4437-18DC-184790C33C81}"/>
              </a:ext>
            </a:extLst>
          </p:cNvPr>
          <p:cNvPicPr>
            <a:picLocks noChangeAspect="1"/>
          </p:cNvPicPr>
          <p:nvPr/>
        </p:nvPicPr>
        <p:blipFill>
          <a:blip r:embed="rId4"/>
          <a:stretch>
            <a:fillRect/>
          </a:stretch>
        </p:blipFill>
        <p:spPr>
          <a:xfrm>
            <a:off x="7644484" y="5978828"/>
            <a:ext cx="1499515" cy="912355"/>
          </a:xfrm>
          <a:prstGeom prst="rect">
            <a:avLst/>
          </a:prstGeom>
        </p:spPr>
      </p:pic>
    </p:spTree>
    <p:extLst>
      <p:ext uri="{BB962C8B-B14F-4D97-AF65-F5344CB8AC3E}">
        <p14:creationId xmlns:p14="http://schemas.microsoft.com/office/powerpoint/2010/main" val="27623400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AFCA15"/>
        </a:solidFill>
        <a:effectLst/>
      </p:bgPr>
    </p:bg>
    <p:spTree>
      <p:nvGrpSpPr>
        <p:cNvPr id="1" name=""/>
        <p:cNvGrpSpPr/>
        <p:nvPr/>
      </p:nvGrpSpPr>
      <p:grpSpPr>
        <a:xfrm>
          <a:off x="0" y="0"/>
          <a:ext cx="0" cy="0"/>
          <a:chOff x="0" y="0"/>
          <a:chExt cx="0" cy="0"/>
        </a:xfrm>
      </p:grpSpPr>
      <p:sp>
        <p:nvSpPr>
          <p:cNvPr id="2" name="Tekstvak 1"/>
          <p:cNvSpPr txBox="1"/>
          <p:nvPr/>
        </p:nvSpPr>
        <p:spPr>
          <a:xfrm>
            <a:off x="690523" y="265519"/>
            <a:ext cx="7762954"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7200" b="0" i="0" u="none" strike="noStrike" kern="1200" cap="none" spc="0" normalizeH="0" baseline="0" noProof="0">
                <a:ln>
                  <a:noFill/>
                </a:ln>
                <a:solidFill>
                  <a:prstClr val="white"/>
                </a:solidFill>
                <a:effectLst/>
                <a:uLnTx/>
                <a:uFillTx/>
                <a:latin typeface="Calibri"/>
                <a:ea typeface="+mn-ea"/>
                <a:cs typeface="+mn-cs"/>
              </a:rPr>
              <a:t>Plus </a:t>
            </a:r>
          </a:p>
        </p:txBody>
      </p:sp>
      <p:cxnSp>
        <p:nvCxnSpPr>
          <p:cNvPr id="13" name="Connecteur droit 10">
            <a:extLst>
              <a:ext uri="{FF2B5EF4-FFF2-40B4-BE49-F238E27FC236}">
                <a16:creationId xmlns:a16="http://schemas.microsoft.com/office/drawing/2014/main" id="{91E51A3F-4C3E-4922-8B77-97590B2965CA}"/>
              </a:ext>
            </a:extLst>
          </p:cNvPr>
          <p:cNvCxnSpPr/>
          <p:nvPr/>
        </p:nvCxnSpPr>
        <p:spPr>
          <a:xfrm flipV="1">
            <a:off x="2830390" y="6521921"/>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Connecteur droit 11">
            <a:extLst>
              <a:ext uri="{FF2B5EF4-FFF2-40B4-BE49-F238E27FC236}">
                <a16:creationId xmlns:a16="http://schemas.microsoft.com/office/drawing/2014/main" id="{2B2284D0-609D-4630-B3BF-BD6FD81C9752}"/>
              </a:ext>
            </a:extLst>
          </p:cNvPr>
          <p:cNvCxnSpPr/>
          <p:nvPr/>
        </p:nvCxnSpPr>
        <p:spPr>
          <a:xfrm flipV="1">
            <a:off x="6520690" y="6574433"/>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 name="Tekstvak 2">
            <a:extLst>
              <a:ext uri="{FF2B5EF4-FFF2-40B4-BE49-F238E27FC236}">
                <a16:creationId xmlns:a16="http://schemas.microsoft.com/office/drawing/2014/main" id="{A4CA5A72-806D-118F-D84F-03E4C2CC7A14}"/>
              </a:ext>
            </a:extLst>
          </p:cNvPr>
          <p:cNvSpPr txBox="1"/>
          <p:nvPr/>
        </p:nvSpPr>
        <p:spPr>
          <a:xfrm>
            <a:off x="3739523" y="2193391"/>
            <a:ext cx="1457739"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7200" b="0" i="0" u="none" strike="noStrike" kern="1200" cap="none" spc="0" normalizeH="0" baseline="0" noProof="0" err="1">
                <a:ln>
                  <a:noFill/>
                </a:ln>
                <a:solidFill>
                  <a:prstClr val="white"/>
                </a:solidFill>
                <a:effectLst/>
                <a:uLnTx/>
                <a:uFillTx/>
                <a:latin typeface="Calibri"/>
                <a:ea typeface="+mn-ea"/>
                <a:cs typeface="+mn-cs"/>
              </a:rPr>
              <a:t>ou</a:t>
            </a: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kstvak 3">
            <a:extLst>
              <a:ext uri="{FF2B5EF4-FFF2-40B4-BE49-F238E27FC236}">
                <a16:creationId xmlns:a16="http://schemas.microsoft.com/office/drawing/2014/main" id="{74319A41-2E50-FF67-C9D4-2F443A38468D}"/>
              </a:ext>
            </a:extLst>
          </p:cNvPr>
          <p:cNvSpPr txBox="1"/>
          <p:nvPr/>
        </p:nvSpPr>
        <p:spPr>
          <a:xfrm>
            <a:off x="5780358" y="3964071"/>
            <a:ext cx="7762954"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7200" b="0" i="0" u="none" strike="noStrike" kern="1200" cap="none" spc="0" normalizeH="0" baseline="0" noProof="0" err="1">
                <a:ln>
                  <a:noFill/>
                </a:ln>
                <a:solidFill>
                  <a:prstClr val="white"/>
                </a:solidFill>
                <a:effectLst/>
                <a:uLnTx/>
                <a:uFillTx/>
                <a:latin typeface="Calibri"/>
                <a:ea typeface="+mn-ea"/>
                <a:cs typeface="+mn-cs"/>
              </a:rPr>
              <a:t>moins</a:t>
            </a:r>
            <a:endParaRPr kumimoji="0" lang="nl-BE" sz="72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3" descr="A blue text on a white background&#10;&#10;Description automatically generated">
            <a:extLst>
              <a:ext uri="{FF2B5EF4-FFF2-40B4-BE49-F238E27FC236}">
                <a16:creationId xmlns:a16="http://schemas.microsoft.com/office/drawing/2014/main" id="{D67FCA84-924F-4F1C-D422-57EB8EDD5E76}"/>
              </a:ext>
            </a:extLst>
          </p:cNvPr>
          <p:cNvPicPr>
            <a:picLocks noChangeAspect="1"/>
          </p:cNvPicPr>
          <p:nvPr/>
        </p:nvPicPr>
        <p:blipFill>
          <a:blip r:embed="rId3">
            <a:clrChange>
              <a:clrFrom>
                <a:srgbClr val="FAF9F9"/>
              </a:clrFrom>
              <a:clrTo>
                <a:srgbClr val="FAF9F9">
                  <a:alpha val="0"/>
                </a:srgbClr>
              </a:clrTo>
            </a:clrChange>
            <a:biLevel thresh="25000"/>
            <a:extLst>
              <a:ext uri="{BEBA8EAE-BF5A-486C-A8C5-ECC9F3942E4B}">
                <a14:imgProps xmlns:a14="http://schemas.microsoft.com/office/drawing/2010/main">
                  <a14:imgLayer r:embed="rId4">
                    <a14:imgEffect>
                      <a14:backgroundRemoval t="10000" b="90000" l="10000" r="90000"/>
                    </a14:imgEffect>
                  </a14:imgLayer>
                </a14:imgProps>
              </a:ext>
            </a:extLst>
          </a:blip>
          <a:srcRect b="44657"/>
          <a:stretch/>
        </p:blipFill>
        <p:spPr>
          <a:xfrm>
            <a:off x="0" y="6014745"/>
            <a:ext cx="2595716" cy="798085"/>
          </a:xfrm>
          <a:prstGeom prst="rect">
            <a:avLst/>
          </a:prstGeom>
        </p:spPr>
      </p:pic>
      <p:pic>
        <p:nvPicPr>
          <p:cNvPr id="6" name="Afbeelding 5" descr="Afbeelding met Lettertype, Graphics, logo, tekst&#10;&#10;Automatisch gegenereerde beschrijving">
            <a:extLst>
              <a:ext uri="{FF2B5EF4-FFF2-40B4-BE49-F238E27FC236}">
                <a16:creationId xmlns:a16="http://schemas.microsoft.com/office/drawing/2014/main" id="{FB393F2F-37E4-7C42-A5B4-9FCD2AA7BD71}"/>
              </a:ext>
            </a:extLst>
          </p:cNvPr>
          <p:cNvPicPr>
            <a:picLocks noChangeAspect="1"/>
          </p:cNvPicPr>
          <p:nvPr/>
        </p:nvPicPr>
        <p:blipFill>
          <a:blip r:embed="rId5"/>
          <a:stretch>
            <a:fillRect/>
          </a:stretch>
        </p:blipFill>
        <p:spPr>
          <a:xfrm>
            <a:off x="6667540" y="5358581"/>
            <a:ext cx="2476459" cy="1506761"/>
          </a:xfrm>
          <a:prstGeom prst="rect">
            <a:avLst/>
          </a:prstGeom>
        </p:spPr>
      </p:pic>
    </p:spTree>
    <p:extLst>
      <p:ext uri="{BB962C8B-B14F-4D97-AF65-F5344CB8AC3E}">
        <p14:creationId xmlns:p14="http://schemas.microsoft.com/office/powerpoint/2010/main" val="35009448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AFCA15"/>
        </a:solidFill>
        <a:effectLst/>
      </p:bgPr>
    </p:bg>
    <p:spTree>
      <p:nvGrpSpPr>
        <p:cNvPr id="1" name=""/>
        <p:cNvGrpSpPr/>
        <p:nvPr/>
      </p:nvGrpSpPr>
      <p:grpSpPr>
        <a:xfrm>
          <a:off x="0" y="0"/>
          <a:ext cx="0" cy="0"/>
          <a:chOff x="0" y="0"/>
          <a:chExt cx="0" cy="0"/>
        </a:xfrm>
      </p:grpSpPr>
      <p:sp>
        <p:nvSpPr>
          <p:cNvPr id="2" name="Tekstvak 1"/>
          <p:cNvSpPr txBox="1"/>
          <p:nvPr/>
        </p:nvSpPr>
        <p:spPr>
          <a:xfrm>
            <a:off x="690523" y="265519"/>
            <a:ext cx="7762954"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7200" b="0" i="0" u="none" strike="noStrike" kern="1200" cap="none" spc="0" normalizeH="0" baseline="0" noProof="0">
                <a:ln>
                  <a:noFill/>
                </a:ln>
                <a:solidFill>
                  <a:prstClr val="white"/>
                </a:solidFill>
                <a:effectLst/>
                <a:uLnTx/>
                <a:uFillTx/>
                <a:latin typeface="Calibri"/>
                <a:ea typeface="+mn-ea"/>
                <a:cs typeface="+mn-cs"/>
              </a:rPr>
              <a:t>Plus</a:t>
            </a:r>
          </a:p>
        </p:txBody>
      </p:sp>
      <p:cxnSp>
        <p:nvCxnSpPr>
          <p:cNvPr id="13" name="Connecteur droit 10">
            <a:extLst>
              <a:ext uri="{FF2B5EF4-FFF2-40B4-BE49-F238E27FC236}">
                <a16:creationId xmlns:a16="http://schemas.microsoft.com/office/drawing/2014/main" id="{91E51A3F-4C3E-4922-8B77-97590B2965CA}"/>
              </a:ext>
            </a:extLst>
          </p:cNvPr>
          <p:cNvCxnSpPr/>
          <p:nvPr/>
        </p:nvCxnSpPr>
        <p:spPr>
          <a:xfrm flipV="1">
            <a:off x="2830390" y="6521921"/>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Connecteur droit 11">
            <a:extLst>
              <a:ext uri="{FF2B5EF4-FFF2-40B4-BE49-F238E27FC236}">
                <a16:creationId xmlns:a16="http://schemas.microsoft.com/office/drawing/2014/main" id="{2B2284D0-609D-4630-B3BF-BD6FD81C9752}"/>
              </a:ext>
            </a:extLst>
          </p:cNvPr>
          <p:cNvCxnSpPr/>
          <p:nvPr/>
        </p:nvCxnSpPr>
        <p:spPr>
          <a:xfrm flipV="1">
            <a:off x="6520690" y="6574433"/>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 name="Tekstvak 2">
            <a:extLst>
              <a:ext uri="{FF2B5EF4-FFF2-40B4-BE49-F238E27FC236}">
                <a16:creationId xmlns:a16="http://schemas.microsoft.com/office/drawing/2014/main" id="{A4CA5A72-806D-118F-D84F-03E4C2CC7A14}"/>
              </a:ext>
            </a:extLst>
          </p:cNvPr>
          <p:cNvSpPr txBox="1"/>
          <p:nvPr/>
        </p:nvSpPr>
        <p:spPr>
          <a:xfrm>
            <a:off x="3739523" y="2193391"/>
            <a:ext cx="1457739"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7200" b="0" i="0" u="none" strike="noStrike" kern="1200" cap="none" spc="0" normalizeH="0" baseline="0" noProof="0" err="1">
                <a:ln>
                  <a:noFill/>
                </a:ln>
                <a:solidFill>
                  <a:prstClr val="white"/>
                </a:solidFill>
                <a:effectLst/>
                <a:uLnTx/>
                <a:uFillTx/>
                <a:latin typeface="Calibri"/>
                <a:ea typeface="+mn-ea"/>
                <a:cs typeface="+mn-cs"/>
              </a:rPr>
              <a:t>ou</a:t>
            </a: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kstvak 3">
            <a:extLst>
              <a:ext uri="{FF2B5EF4-FFF2-40B4-BE49-F238E27FC236}">
                <a16:creationId xmlns:a16="http://schemas.microsoft.com/office/drawing/2014/main" id="{74319A41-2E50-FF67-C9D4-2F443A38468D}"/>
              </a:ext>
            </a:extLst>
          </p:cNvPr>
          <p:cNvSpPr txBox="1"/>
          <p:nvPr/>
        </p:nvSpPr>
        <p:spPr>
          <a:xfrm>
            <a:off x="5197262" y="3964071"/>
            <a:ext cx="8346050" cy="16312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0000" b="1" i="0" u="none" strike="noStrike" kern="1200" cap="none" spc="0" normalizeH="0" baseline="0" noProof="0" err="1">
                <a:ln>
                  <a:noFill/>
                </a:ln>
                <a:solidFill>
                  <a:prstClr val="white"/>
                </a:solidFill>
                <a:effectLst/>
                <a:uLnTx/>
                <a:uFillTx/>
                <a:latin typeface="Calibri"/>
                <a:ea typeface="+mn-ea"/>
                <a:cs typeface="+mn-cs"/>
              </a:rPr>
              <a:t>moins</a:t>
            </a:r>
            <a:endParaRPr kumimoji="0" lang="nl-BE" sz="10000" b="1"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3" descr="A blue text on a white background&#10;&#10;Description automatically generated">
            <a:extLst>
              <a:ext uri="{FF2B5EF4-FFF2-40B4-BE49-F238E27FC236}">
                <a16:creationId xmlns:a16="http://schemas.microsoft.com/office/drawing/2014/main" id="{C0601E23-E7DF-291C-DD4C-17C00BB5FB7B}"/>
              </a:ext>
            </a:extLst>
          </p:cNvPr>
          <p:cNvPicPr>
            <a:picLocks noChangeAspect="1"/>
          </p:cNvPicPr>
          <p:nvPr/>
        </p:nvPicPr>
        <p:blipFill>
          <a:blip r:embed="rId3">
            <a:clrChange>
              <a:clrFrom>
                <a:srgbClr val="FAF9F9"/>
              </a:clrFrom>
              <a:clrTo>
                <a:srgbClr val="FAF9F9">
                  <a:alpha val="0"/>
                </a:srgbClr>
              </a:clrTo>
            </a:clrChange>
            <a:biLevel thresh="25000"/>
            <a:extLst>
              <a:ext uri="{BEBA8EAE-BF5A-486C-A8C5-ECC9F3942E4B}">
                <a14:imgProps xmlns:a14="http://schemas.microsoft.com/office/drawing/2010/main">
                  <a14:imgLayer r:embed="rId4">
                    <a14:imgEffect>
                      <a14:backgroundRemoval t="10000" b="90000" l="10000" r="90000"/>
                    </a14:imgEffect>
                  </a14:imgLayer>
                </a14:imgProps>
              </a:ext>
            </a:extLst>
          </a:blip>
          <a:srcRect b="44657"/>
          <a:stretch/>
        </p:blipFill>
        <p:spPr>
          <a:xfrm>
            <a:off x="0" y="6014745"/>
            <a:ext cx="2595716" cy="798085"/>
          </a:xfrm>
          <a:prstGeom prst="rect">
            <a:avLst/>
          </a:prstGeom>
        </p:spPr>
      </p:pic>
      <p:pic>
        <p:nvPicPr>
          <p:cNvPr id="6" name="Afbeelding 5" descr="Afbeelding met Lettertype, Graphics, logo, tekst&#10;&#10;Automatisch gegenereerde beschrijving">
            <a:extLst>
              <a:ext uri="{FF2B5EF4-FFF2-40B4-BE49-F238E27FC236}">
                <a16:creationId xmlns:a16="http://schemas.microsoft.com/office/drawing/2014/main" id="{51404E2F-381D-3557-86CC-2F1500794ACD}"/>
              </a:ext>
            </a:extLst>
          </p:cNvPr>
          <p:cNvPicPr>
            <a:picLocks noChangeAspect="1"/>
          </p:cNvPicPr>
          <p:nvPr/>
        </p:nvPicPr>
        <p:blipFill>
          <a:blip r:embed="rId5"/>
          <a:stretch>
            <a:fillRect/>
          </a:stretch>
        </p:blipFill>
        <p:spPr>
          <a:xfrm>
            <a:off x="6667540" y="5358581"/>
            <a:ext cx="2476459" cy="1506761"/>
          </a:xfrm>
          <a:prstGeom prst="rect">
            <a:avLst/>
          </a:prstGeom>
        </p:spPr>
      </p:pic>
    </p:spTree>
    <p:extLst>
      <p:ext uri="{BB962C8B-B14F-4D97-AF65-F5344CB8AC3E}">
        <p14:creationId xmlns:p14="http://schemas.microsoft.com/office/powerpoint/2010/main" val="701400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3000"/>
                                        <p:tgtEl>
                                          <p:spTgt spid="4">
                                            <p:txEl>
                                              <p:pRg st="0" end="0"/>
                                            </p:txEl>
                                          </p:spTgt>
                                        </p:tgtEl>
                                      </p:cBhvr>
                                    </p:animEffect>
                                    <p:anim calcmode="lin" valueType="num">
                                      <p:cBhvr>
                                        <p:cTn id="8" dur="3000" fill="hold"/>
                                        <p:tgtEl>
                                          <p:spTgt spid="4">
                                            <p:txEl>
                                              <p:pRg st="0" end="0"/>
                                            </p:txEl>
                                          </p:spTgt>
                                        </p:tgtEl>
                                        <p:attrNameLst>
                                          <p:attrName>ppt_w</p:attrName>
                                        </p:attrNameLst>
                                      </p:cBhvr>
                                      <p:tavLst>
                                        <p:tav tm="0" fmla="#ppt_w*sin(2.5*pi*$)">
                                          <p:val>
                                            <p:fltVal val="0"/>
                                          </p:val>
                                        </p:tav>
                                        <p:tav tm="100000">
                                          <p:val>
                                            <p:fltVal val="1"/>
                                          </p:val>
                                        </p:tav>
                                      </p:tavLst>
                                    </p:anim>
                                    <p:anim calcmode="lin" valueType="num">
                                      <p:cBhvr>
                                        <p:cTn id="9" dur="3000" fill="hold"/>
                                        <p:tgtEl>
                                          <p:spTgt spid="4">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AFCA1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kstvak 1"/>
          <p:cNvSpPr txBox="1"/>
          <p:nvPr/>
        </p:nvSpPr>
        <p:spPr>
          <a:xfrm>
            <a:off x="332509" y="526473"/>
            <a:ext cx="843741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4800" b="0" i="0" u="none" strike="noStrike" kern="1200" cap="none" spc="0" normalizeH="0" baseline="0" noProof="0">
                <a:ln>
                  <a:noFill/>
                </a:ln>
                <a:solidFill>
                  <a:srgbClr val="AFCA15"/>
                </a:solidFill>
                <a:effectLst/>
                <a:uLnTx/>
                <a:uFillTx/>
                <a:latin typeface="Calibri"/>
                <a:ea typeface="+mn-ea"/>
                <a:cs typeface="+mn-cs"/>
              </a:rPr>
              <a:t>Tesla Model S</a:t>
            </a:r>
          </a:p>
        </p:txBody>
      </p:sp>
      <p:sp>
        <p:nvSpPr>
          <p:cNvPr id="8" name="Tekstvak 7"/>
          <p:cNvSpPr txBox="1"/>
          <p:nvPr/>
        </p:nvSpPr>
        <p:spPr>
          <a:xfrm>
            <a:off x="365050" y="1378121"/>
            <a:ext cx="8437418" cy="3970318"/>
          </a:xfrm>
          <a:prstGeom prst="rect">
            <a:avLst/>
          </a:prstGeom>
          <a:noFill/>
        </p:spPr>
        <p:txBody>
          <a:bodyPr wrap="square" lIns="91440" tIns="45720" rIns="91440" bIns="45720" rtlCol="0" anchor="t">
            <a:spAutoFit/>
          </a:bodyPr>
          <a:lstStyle/>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BE" sz="2800"/>
              <a:t>Niveau d'huile : très bas</a:t>
            </a:r>
            <a:r>
              <a:rPr lang="fr-BE" sz="2800" dirty="0"/>
              <a:t>.</a:t>
            </a:r>
            <a:endParaRPr lang="fr-BE" sz="2800"/>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BE" sz="2800"/>
              <a:t>Explication : </a:t>
            </a:r>
            <a:r>
              <a:rPr lang="fr-BE" sz="2800" dirty="0"/>
              <a:t>les</a:t>
            </a:r>
            <a:r>
              <a:rPr lang="fr-BE" sz="2800"/>
              <a:t> voitures électriques n'ont pas de moteur à combustion traditionnel qui nécessite de l'huile pour la lubrification. Cependant, d'autres lubrifiants comme l'huile sont toujours utilisés, principalement pour la lubrification des composants tels que la boîte de vitesses, qui sont toujours présents mais sous une forme différente par rapport aux moteurs à combustion traditionnels.</a:t>
            </a:r>
            <a:endParaRPr kumimoji="0" lang="nl-BE" sz="2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Afbeelding 2" descr="Afbeelding met Graphics, Lettertype, logo, grafische vormgeving&#10;&#10;Automatisch gegenereerde beschrijving">
            <a:extLst>
              <a:ext uri="{FF2B5EF4-FFF2-40B4-BE49-F238E27FC236}">
                <a16:creationId xmlns:a16="http://schemas.microsoft.com/office/drawing/2014/main" id="{7390C165-F97A-ECEA-0356-B5DFEF4F407F}"/>
              </a:ext>
            </a:extLst>
          </p:cNvPr>
          <p:cNvPicPr>
            <a:picLocks noChangeAspect="1"/>
          </p:cNvPicPr>
          <p:nvPr/>
        </p:nvPicPr>
        <p:blipFill>
          <a:blip r:embed="rId3"/>
          <a:stretch>
            <a:fillRect/>
          </a:stretch>
        </p:blipFill>
        <p:spPr>
          <a:xfrm>
            <a:off x="7644484" y="5978828"/>
            <a:ext cx="1499515" cy="912355"/>
          </a:xfrm>
          <a:prstGeom prst="rect">
            <a:avLst/>
          </a:prstGeom>
        </p:spPr>
      </p:pic>
    </p:spTree>
    <p:extLst>
      <p:ext uri="{BB962C8B-B14F-4D97-AF65-F5344CB8AC3E}">
        <p14:creationId xmlns:p14="http://schemas.microsoft.com/office/powerpoint/2010/main" val="41958827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AFCA1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kstvak 1"/>
          <p:cNvSpPr txBox="1"/>
          <p:nvPr/>
        </p:nvSpPr>
        <p:spPr>
          <a:xfrm>
            <a:off x="332509" y="526473"/>
            <a:ext cx="843741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4800" b="0" i="0" u="none" strike="noStrike" kern="1200" cap="none" spc="0" normalizeH="0" baseline="0" noProof="0">
                <a:ln>
                  <a:noFill/>
                </a:ln>
                <a:solidFill>
                  <a:srgbClr val="AFCA15"/>
                </a:solidFill>
                <a:effectLst/>
                <a:uLnTx/>
                <a:uFillTx/>
                <a:latin typeface="Calibri"/>
                <a:ea typeface="+mn-ea"/>
                <a:cs typeface="+mn-cs"/>
              </a:rPr>
              <a:t>Mercedes-Benz </a:t>
            </a:r>
            <a:r>
              <a:rPr kumimoji="0" lang="nl-BE" sz="4800" b="0" i="0" u="none" strike="noStrike" kern="1200" cap="none" spc="0" normalizeH="0" baseline="0" noProof="0" err="1">
                <a:ln>
                  <a:noFill/>
                </a:ln>
                <a:solidFill>
                  <a:srgbClr val="AFCA15"/>
                </a:solidFill>
                <a:effectLst/>
                <a:uLnTx/>
                <a:uFillTx/>
                <a:latin typeface="Calibri"/>
                <a:ea typeface="+mn-ea"/>
                <a:cs typeface="+mn-cs"/>
              </a:rPr>
              <a:t>Classe</a:t>
            </a:r>
            <a:r>
              <a:rPr kumimoji="0" lang="nl-BE" sz="4800" b="0" i="0" u="none" strike="noStrike" kern="1200" cap="none" spc="0" normalizeH="0" baseline="0" noProof="0">
                <a:ln>
                  <a:noFill/>
                </a:ln>
                <a:solidFill>
                  <a:srgbClr val="AFCA15"/>
                </a:solidFill>
                <a:effectLst/>
                <a:uLnTx/>
                <a:uFillTx/>
                <a:latin typeface="Calibri"/>
                <a:ea typeface="+mn-ea"/>
                <a:cs typeface="+mn-cs"/>
              </a:rPr>
              <a:t> E</a:t>
            </a:r>
          </a:p>
        </p:txBody>
      </p:sp>
      <p:pic>
        <p:nvPicPr>
          <p:cNvPr id="3" name="Afbeelding 2">
            <a:extLst>
              <a:ext uri="{FF2B5EF4-FFF2-40B4-BE49-F238E27FC236}">
                <a16:creationId xmlns:a16="http://schemas.microsoft.com/office/drawing/2014/main" id="{7B2C6C62-856D-AB20-5A65-FAFB9D41922E}"/>
              </a:ext>
            </a:extLst>
          </p:cNvPr>
          <p:cNvPicPr>
            <a:picLocks noChangeAspect="1"/>
          </p:cNvPicPr>
          <p:nvPr/>
        </p:nvPicPr>
        <p:blipFill>
          <a:blip r:embed="rId3"/>
          <a:stretch>
            <a:fillRect/>
          </a:stretch>
        </p:blipFill>
        <p:spPr>
          <a:xfrm>
            <a:off x="1325218" y="1506797"/>
            <a:ext cx="5897217" cy="3539154"/>
          </a:xfrm>
          <a:prstGeom prst="rect">
            <a:avLst/>
          </a:prstGeom>
        </p:spPr>
      </p:pic>
      <p:pic>
        <p:nvPicPr>
          <p:cNvPr id="4" name="Afbeelding 3" descr="Afbeelding met Graphics, Lettertype, logo, grafische vormgeving&#10;&#10;Automatisch gegenereerde beschrijving">
            <a:extLst>
              <a:ext uri="{FF2B5EF4-FFF2-40B4-BE49-F238E27FC236}">
                <a16:creationId xmlns:a16="http://schemas.microsoft.com/office/drawing/2014/main" id="{6C7649BA-0CBA-D9E3-6923-D43E6D982587}"/>
              </a:ext>
            </a:extLst>
          </p:cNvPr>
          <p:cNvPicPr>
            <a:picLocks noChangeAspect="1"/>
          </p:cNvPicPr>
          <p:nvPr/>
        </p:nvPicPr>
        <p:blipFill>
          <a:blip r:embed="rId4"/>
          <a:stretch>
            <a:fillRect/>
          </a:stretch>
        </p:blipFill>
        <p:spPr>
          <a:xfrm>
            <a:off x="7644484" y="5978828"/>
            <a:ext cx="1499515" cy="912355"/>
          </a:xfrm>
          <a:prstGeom prst="rect">
            <a:avLst/>
          </a:prstGeom>
        </p:spPr>
      </p:pic>
    </p:spTree>
    <p:extLst>
      <p:ext uri="{BB962C8B-B14F-4D97-AF65-F5344CB8AC3E}">
        <p14:creationId xmlns:p14="http://schemas.microsoft.com/office/powerpoint/2010/main" val="40195318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AFCA15"/>
        </a:solidFill>
        <a:effectLst/>
      </p:bgPr>
    </p:bg>
    <p:spTree>
      <p:nvGrpSpPr>
        <p:cNvPr id="1" name=""/>
        <p:cNvGrpSpPr/>
        <p:nvPr/>
      </p:nvGrpSpPr>
      <p:grpSpPr>
        <a:xfrm>
          <a:off x="0" y="0"/>
          <a:ext cx="0" cy="0"/>
          <a:chOff x="0" y="0"/>
          <a:chExt cx="0" cy="0"/>
        </a:xfrm>
      </p:grpSpPr>
      <p:sp>
        <p:nvSpPr>
          <p:cNvPr id="2" name="Tekstvak 1"/>
          <p:cNvSpPr txBox="1"/>
          <p:nvPr/>
        </p:nvSpPr>
        <p:spPr>
          <a:xfrm>
            <a:off x="690523" y="265519"/>
            <a:ext cx="7762954"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7200" b="0" i="0" u="none" strike="noStrike" kern="1200" cap="none" spc="0" normalizeH="0" baseline="0" noProof="0">
                <a:ln>
                  <a:noFill/>
                </a:ln>
                <a:solidFill>
                  <a:prstClr val="white"/>
                </a:solidFill>
                <a:effectLst/>
                <a:uLnTx/>
                <a:uFillTx/>
                <a:latin typeface="Calibri"/>
                <a:ea typeface="+mn-ea"/>
                <a:cs typeface="+mn-cs"/>
              </a:rPr>
              <a:t>Plus </a:t>
            </a:r>
          </a:p>
        </p:txBody>
      </p:sp>
      <p:cxnSp>
        <p:nvCxnSpPr>
          <p:cNvPr id="13" name="Connecteur droit 10">
            <a:extLst>
              <a:ext uri="{FF2B5EF4-FFF2-40B4-BE49-F238E27FC236}">
                <a16:creationId xmlns:a16="http://schemas.microsoft.com/office/drawing/2014/main" id="{91E51A3F-4C3E-4922-8B77-97590B2965CA}"/>
              </a:ext>
            </a:extLst>
          </p:cNvPr>
          <p:cNvCxnSpPr/>
          <p:nvPr/>
        </p:nvCxnSpPr>
        <p:spPr>
          <a:xfrm flipV="1">
            <a:off x="2830390" y="6521921"/>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Connecteur droit 11">
            <a:extLst>
              <a:ext uri="{FF2B5EF4-FFF2-40B4-BE49-F238E27FC236}">
                <a16:creationId xmlns:a16="http://schemas.microsoft.com/office/drawing/2014/main" id="{2B2284D0-609D-4630-B3BF-BD6FD81C9752}"/>
              </a:ext>
            </a:extLst>
          </p:cNvPr>
          <p:cNvCxnSpPr/>
          <p:nvPr/>
        </p:nvCxnSpPr>
        <p:spPr>
          <a:xfrm flipV="1">
            <a:off x="6520690" y="6574433"/>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 name="Tekstvak 2">
            <a:extLst>
              <a:ext uri="{FF2B5EF4-FFF2-40B4-BE49-F238E27FC236}">
                <a16:creationId xmlns:a16="http://schemas.microsoft.com/office/drawing/2014/main" id="{A4CA5A72-806D-118F-D84F-03E4C2CC7A14}"/>
              </a:ext>
            </a:extLst>
          </p:cNvPr>
          <p:cNvSpPr txBox="1"/>
          <p:nvPr/>
        </p:nvSpPr>
        <p:spPr>
          <a:xfrm>
            <a:off x="3739523" y="2193391"/>
            <a:ext cx="1457739"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7200" b="0" i="0" u="none" strike="noStrike" kern="1200" cap="none" spc="0" normalizeH="0" baseline="0" noProof="0" err="1">
                <a:ln>
                  <a:noFill/>
                </a:ln>
                <a:solidFill>
                  <a:prstClr val="white"/>
                </a:solidFill>
                <a:effectLst/>
                <a:uLnTx/>
                <a:uFillTx/>
                <a:latin typeface="Calibri"/>
                <a:ea typeface="+mn-ea"/>
                <a:cs typeface="+mn-cs"/>
              </a:rPr>
              <a:t>ou</a:t>
            </a: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kstvak 3">
            <a:extLst>
              <a:ext uri="{FF2B5EF4-FFF2-40B4-BE49-F238E27FC236}">
                <a16:creationId xmlns:a16="http://schemas.microsoft.com/office/drawing/2014/main" id="{74319A41-2E50-FF67-C9D4-2F443A38468D}"/>
              </a:ext>
            </a:extLst>
          </p:cNvPr>
          <p:cNvSpPr txBox="1"/>
          <p:nvPr/>
        </p:nvSpPr>
        <p:spPr>
          <a:xfrm>
            <a:off x="5780358" y="3964071"/>
            <a:ext cx="7762954"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7200" b="0" i="0" u="none" strike="noStrike" kern="1200" cap="none" spc="0" normalizeH="0" baseline="0" noProof="0" err="1">
                <a:ln>
                  <a:noFill/>
                </a:ln>
                <a:solidFill>
                  <a:prstClr val="white"/>
                </a:solidFill>
                <a:effectLst/>
                <a:uLnTx/>
                <a:uFillTx/>
                <a:latin typeface="Calibri"/>
                <a:ea typeface="+mn-ea"/>
                <a:cs typeface="+mn-cs"/>
              </a:rPr>
              <a:t>moins</a:t>
            </a:r>
            <a:endParaRPr kumimoji="0" lang="nl-BE" sz="72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3" descr="A blue text on a white background&#10;&#10;Description automatically generated">
            <a:extLst>
              <a:ext uri="{FF2B5EF4-FFF2-40B4-BE49-F238E27FC236}">
                <a16:creationId xmlns:a16="http://schemas.microsoft.com/office/drawing/2014/main" id="{4FDAEF17-15FE-CD11-30AA-5B134F5D56CE}"/>
              </a:ext>
            </a:extLst>
          </p:cNvPr>
          <p:cNvPicPr>
            <a:picLocks noChangeAspect="1"/>
          </p:cNvPicPr>
          <p:nvPr/>
        </p:nvPicPr>
        <p:blipFill>
          <a:blip r:embed="rId3">
            <a:clrChange>
              <a:clrFrom>
                <a:srgbClr val="FAF9F9"/>
              </a:clrFrom>
              <a:clrTo>
                <a:srgbClr val="FAF9F9">
                  <a:alpha val="0"/>
                </a:srgbClr>
              </a:clrTo>
            </a:clrChange>
            <a:biLevel thresh="25000"/>
            <a:extLst>
              <a:ext uri="{BEBA8EAE-BF5A-486C-A8C5-ECC9F3942E4B}">
                <a14:imgProps xmlns:a14="http://schemas.microsoft.com/office/drawing/2010/main">
                  <a14:imgLayer r:embed="rId4">
                    <a14:imgEffect>
                      <a14:backgroundRemoval t="10000" b="90000" l="10000" r="90000"/>
                    </a14:imgEffect>
                  </a14:imgLayer>
                </a14:imgProps>
              </a:ext>
            </a:extLst>
          </a:blip>
          <a:srcRect b="44657"/>
          <a:stretch/>
        </p:blipFill>
        <p:spPr>
          <a:xfrm>
            <a:off x="0" y="6014745"/>
            <a:ext cx="2595716" cy="798085"/>
          </a:xfrm>
          <a:prstGeom prst="rect">
            <a:avLst/>
          </a:prstGeom>
        </p:spPr>
      </p:pic>
      <p:pic>
        <p:nvPicPr>
          <p:cNvPr id="6" name="Afbeelding 5" descr="Afbeelding met Lettertype, Graphics, logo, tekst&#10;&#10;Automatisch gegenereerde beschrijving">
            <a:extLst>
              <a:ext uri="{FF2B5EF4-FFF2-40B4-BE49-F238E27FC236}">
                <a16:creationId xmlns:a16="http://schemas.microsoft.com/office/drawing/2014/main" id="{068E2C37-3A8F-D706-921C-B66ACB6C5E1C}"/>
              </a:ext>
            </a:extLst>
          </p:cNvPr>
          <p:cNvPicPr>
            <a:picLocks noChangeAspect="1"/>
          </p:cNvPicPr>
          <p:nvPr/>
        </p:nvPicPr>
        <p:blipFill>
          <a:blip r:embed="rId5"/>
          <a:stretch>
            <a:fillRect/>
          </a:stretch>
        </p:blipFill>
        <p:spPr>
          <a:xfrm>
            <a:off x="6667540" y="5358581"/>
            <a:ext cx="2476459" cy="1506761"/>
          </a:xfrm>
          <a:prstGeom prst="rect">
            <a:avLst/>
          </a:prstGeom>
        </p:spPr>
      </p:pic>
    </p:spTree>
    <p:extLst>
      <p:ext uri="{BB962C8B-B14F-4D97-AF65-F5344CB8AC3E}">
        <p14:creationId xmlns:p14="http://schemas.microsoft.com/office/powerpoint/2010/main" val="40121860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AFCA15"/>
        </a:solidFill>
        <a:effectLst/>
      </p:bgPr>
    </p:bg>
    <p:spTree>
      <p:nvGrpSpPr>
        <p:cNvPr id="1" name=""/>
        <p:cNvGrpSpPr/>
        <p:nvPr/>
      </p:nvGrpSpPr>
      <p:grpSpPr>
        <a:xfrm>
          <a:off x="0" y="0"/>
          <a:ext cx="0" cy="0"/>
          <a:chOff x="0" y="0"/>
          <a:chExt cx="0" cy="0"/>
        </a:xfrm>
      </p:grpSpPr>
      <p:sp>
        <p:nvSpPr>
          <p:cNvPr id="2" name="Tekstvak 1"/>
          <p:cNvSpPr txBox="1"/>
          <p:nvPr/>
        </p:nvSpPr>
        <p:spPr>
          <a:xfrm>
            <a:off x="690523" y="265519"/>
            <a:ext cx="7762954" cy="16312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0000" b="1" i="0" u="none" strike="noStrike" kern="1200" cap="none" spc="0" normalizeH="0" baseline="0" noProof="0">
                <a:ln>
                  <a:noFill/>
                </a:ln>
                <a:solidFill>
                  <a:prstClr val="white"/>
                </a:solidFill>
                <a:effectLst/>
                <a:uLnTx/>
                <a:uFillTx/>
                <a:latin typeface="Calibri"/>
                <a:ea typeface="+mn-ea"/>
                <a:cs typeface="+mn-cs"/>
              </a:rPr>
              <a:t>Plus </a:t>
            </a:r>
          </a:p>
        </p:txBody>
      </p:sp>
      <p:cxnSp>
        <p:nvCxnSpPr>
          <p:cNvPr id="13" name="Connecteur droit 10">
            <a:extLst>
              <a:ext uri="{FF2B5EF4-FFF2-40B4-BE49-F238E27FC236}">
                <a16:creationId xmlns:a16="http://schemas.microsoft.com/office/drawing/2014/main" id="{91E51A3F-4C3E-4922-8B77-97590B2965CA}"/>
              </a:ext>
            </a:extLst>
          </p:cNvPr>
          <p:cNvCxnSpPr/>
          <p:nvPr/>
        </p:nvCxnSpPr>
        <p:spPr>
          <a:xfrm flipV="1">
            <a:off x="2830390" y="6521921"/>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Connecteur droit 11">
            <a:extLst>
              <a:ext uri="{FF2B5EF4-FFF2-40B4-BE49-F238E27FC236}">
                <a16:creationId xmlns:a16="http://schemas.microsoft.com/office/drawing/2014/main" id="{2B2284D0-609D-4630-B3BF-BD6FD81C9752}"/>
              </a:ext>
            </a:extLst>
          </p:cNvPr>
          <p:cNvCxnSpPr/>
          <p:nvPr/>
        </p:nvCxnSpPr>
        <p:spPr>
          <a:xfrm flipV="1">
            <a:off x="6520690" y="6574433"/>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 name="Tekstvak 2">
            <a:extLst>
              <a:ext uri="{FF2B5EF4-FFF2-40B4-BE49-F238E27FC236}">
                <a16:creationId xmlns:a16="http://schemas.microsoft.com/office/drawing/2014/main" id="{A4CA5A72-806D-118F-D84F-03E4C2CC7A14}"/>
              </a:ext>
            </a:extLst>
          </p:cNvPr>
          <p:cNvSpPr txBox="1"/>
          <p:nvPr/>
        </p:nvSpPr>
        <p:spPr>
          <a:xfrm>
            <a:off x="3739523" y="2193391"/>
            <a:ext cx="1457739"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7200" b="0" i="0" u="none" strike="noStrike" kern="1200" cap="none" spc="0" normalizeH="0" baseline="0" noProof="0" err="1">
                <a:ln>
                  <a:noFill/>
                </a:ln>
                <a:solidFill>
                  <a:prstClr val="white"/>
                </a:solidFill>
                <a:effectLst/>
                <a:uLnTx/>
                <a:uFillTx/>
                <a:latin typeface="Calibri"/>
                <a:ea typeface="+mn-ea"/>
                <a:cs typeface="+mn-cs"/>
              </a:rPr>
              <a:t>ou</a:t>
            </a: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kstvak 3">
            <a:extLst>
              <a:ext uri="{FF2B5EF4-FFF2-40B4-BE49-F238E27FC236}">
                <a16:creationId xmlns:a16="http://schemas.microsoft.com/office/drawing/2014/main" id="{74319A41-2E50-FF67-C9D4-2F443A38468D}"/>
              </a:ext>
            </a:extLst>
          </p:cNvPr>
          <p:cNvSpPr txBox="1"/>
          <p:nvPr/>
        </p:nvSpPr>
        <p:spPr>
          <a:xfrm>
            <a:off x="5780358" y="3964071"/>
            <a:ext cx="7762954"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7200" b="0" i="0" u="none" strike="noStrike" kern="1200" cap="none" spc="0" normalizeH="0" baseline="0" noProof="0" err="1">
                <a:ln>
                  <a:noFill/>
                </a:ln>
                <a:solidFill>
                  <a:prstClr val="white"/>
                </a:solidFill>
                <a:effectLst/>
                <a:uLnTx/>
                <a:uFillTx/>
                <a:latin typeface="Calibri"/>
                <a:ea typeface="+mn-ea"/>
                <a:cs typeface="+mn-cs"/>
              </a:rPr>
              <a:t>moins</a:t>
            </a:r>
            <a:endParaRPr kumimoji="0" lang="nl-BE" sz="72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3" descr="A blue text on a white background&#10;&#10;Description automatically generated">
            <a:extLst>
              <a:ext uri="{FF2B5EF4-FFF2-40B4-BE49-F238E27FC236}">
                <a16:creationId xmlns:a16="http://schemas.microsoft.com/office/drawing/2014/main" id="{07DC7C64-468C-0E90-0744-A3D5EE831AE2}"/>
              </a:ext>
            </a:extLst>
          </p:cNvPr>
          <p:cNvPicPr>
            <a:picLocks noChangeAspect="1"/>
          </p:cNvPicPr>
          <p:nvPr/>
        </p:nvPicPr>
        <p:blipFill>
          <a:blip r:embed="rId3">
            <a:clrChange>
              <a:clrFrom>
                <a:srgbClr val="FAF9F9"/>
              </a:clrFrom>
              <a:clrTo>
                <a:srgbClr val="FAF9F9">
                  <a:alpha val="0"/>
                </a:srgbClr>
              </a:clrTo>
            </a:clrChange>
            <a:biLevel thresh="25000"/>
            <a:extLst>
              <a:ext uri="{BEBA8EAE-BF5A-486C-A8C5-ECC9F3942E4B}">
                <a14:imgProps xmlns:a14="http://schemas.microsoft.com/office/drawing/2010/main">
                  <a14:imgLayer r:embed="rId4">
                    <a14:imgEffect>
                      <a14:backgroundRemoval t="10000" b="90000" l="10000" r="90000"/>
                    </a14:imgEffect>
                  </a14:imgLayer>
                </a14:imgProps>
              </a:ext>
            </a:extLst>
          </a:blip>
          <a:srcRect b="44657"/>
          <a:stretch/>
        </p:blipFill>
        <p:spPr>
          <a:xfrm>
            <a:off x="0" y="6014745"/>
            <a:ext cx="2595716" cy="798085"/>
          </a:xfrm>
          <a:prstGeom prst="rect">
            <a:avLst/>
          </a:prstGeom>
        </p:spPr>
      </p:pic>
      <p:pic>
        <p:nvPicPr>
          <p:cNvPr id="6" name="Afbeelding 5" descr="Afbeelding met Lettertype, Graphics, logo, tekst&#10;&#10;Automatisch gegenereerde beschrijving">
            <a:extLst>
              <a:ext uri="{FF2B5EF4-FFF2-40B4-BE49-F238E27FC236}">
                <a16:creationId xmlns:a16="http://schemas.microsoft.com/office/drawing/2014/main" id="{A5E4B216-9256-B84F-41D3-B8B0961848A2}"/>
              </a:ext>
            </a:extLst>
          </p:cNvPr>
          <p:cNvPicPr>
            <a:picLocks noChangeAspect="1"/>
          </p:cNvPicPr>
          <p:nvPr/>
        </p:nvPicPr>
        <p:blipFill>
          <a:blip r:embed="rId5"/>
          <a:stretch>
            <a:fillRect/>
          </a:stretch>
        </p:blipFill>
        <p:spPr>
          <a:xfrm>
            <a:off x="6667540" y="5358581"/>
            <a:ext cx="2476459" cy="1506761"/>
          </a:xfrm>
          <a:prstGeom prst="rect">
            <a:avLst/>
          </a:prstGeom>
        </p:spPr>
      </p:pic>
    </p:spTree>
    <p:extLst>
      <p:ext uri="{BB962C8B-B14F-4D97-AF65-F5344CB8AC3E}">
        <p14:creationId xmlns:p14="http://schemas.microsoft.com/office/powerpoint/2010/main" val="2647309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3000"/>
                                        <p:tgtEl>
                                          <p:spTgt spid="2">
                                            <p:txEl>
                                              <p:pRg st="0" end="0"/>
                                            </p:txEl>
                                          </p:spTgt>
                                        </p:tgtEl>
                                      </p:cBhvr>
                                    </p:animEffect>
                                    <p:anim calcmode="lin" valueType="num">
                                      <p:cBhvr>
                                        <p:cTn id="8" dur="3000" fill="hold"/>
                                        <p:tgtEl>
                                          <p:spTgt spid="2">
                                            <p:txEl>
                                              <p:pRg st="0" end="0"/>
                                            </p:txEl>
                                          </p:spTgt>
                                        </p:tgtEl>
                                        <p:attrNameLst>
                                          <p:attrName>ppt_w</p:attrName>
                                        </p:attrNameLst>
                                      </p:cBhvr>
                                      <p:tavLst>
                                        <p:tav tm="0" fmla="#ppt_w*sin(2.5*pi*$)">
                                          <p:val>
                                            <p:fltVal val="0"/>
                                          </p:val>
                                        </p:tav>
                                        <p:tav tm="100000">
                                          <p:val>
                                            <p:fltVal val="1"/>
                                          </p:val>
                                        </p:tav>
                                      </p:tavLst>
                                    </p:anim>
                                    <p:anim calcmode="lin" valueType="num">
                                      <p:cBhvr>
                                        <p:cTn id="9" dur="3000" fill="hold"/>
                                        <p:tgtEl>
                                          <p:spTgt spid="2">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AFCA1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kstvak 1"/>
          <p:cNvSpPr txBox="1"/>
          <p:nvPr/>
        </p:nvSpPr>
        <p:spPr>
          <a:xfrm>
            <a:off x="332509" y="526473"/>
            <a:ext cx="843741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4800" b="0" i="0" u="none" strike="noStrike" kern="1200" cap="none" spc="0" normalizeH="0" baseline="0" noProof="0">
                <a:ln>
                  <a:noFill/>
                </a:ln>
                <a:solidFill>
                  <a:srgbClr val="AFCA15"/>
                </a:solidFill>
                <a:effectLst/>
                <a:uLnTx/>
                <a:uFillTx/>
                <a:latin typeface="Calibri"/>
                <a:ea typeface="+mn-ea"/>
                <a:cs typeface="+mn-cs"/>
              </a:rPr>
              <a:t>Mercedes-Benz </a:t>
            </a:r>
            <a:r>
              <a:rPr kumimoji="0" lang="nl-BE" sz="4800" b="0" i="0" u="none" strike="noStrike" kern="1200" cap="none" spc="0" normalizeH="0" baseline="0" noProof="0" err="1">
                <a:ln>
                  <a:noFill/>
                </a:ln>
                <a:solidFill>
                  <a:srgbClr val="AFCA15"/>
                </a:solidFill>
                <a:effectLst/>
                <a:uLnTx/>
                <a:uFillTx/>
                <a:latin typeface="Calibri"/>
                <a:ea typeface="+mn-ea"/>
                <a:cs typeface="+mn-cs"/>
              </a:rPr>
              <a:t>Classe</a:t>
            </a:r>
            <a:r>
              <a:rPr kumimoji="0" lang="nl-BE" sz="4800" b="0" i="0" u="none" strike="noStrike" kern="1200" cap="none" spc="0" normalizeH="0" baseline="0" noProof="0">
                <a:ln>
                  <a:noFill/>
                </a:ln>
                <a:solidFill>
                  <a:srgbClr val="AFCA15"/>
                </a:solidFill>
                <a:effectLst/>
                <a:uLnTx/>
                <a:uFillTx/>
                <a:latin typeface="Calibri"/>
                <a:ea typeface="+mn-ea"/>
                <a:cs typeface="+mn-cs"/>
              </a:rPr>
              <a:t> E</a:t>
            </a:r>
          </a:p>
        </p:txBody>
      </p:sp>
      <p:sp>
        <p:nvSpPr>
          <p:cNvPr id="8" name="Tekstvak 7"/>
          <p:cNvSpPr txBox="1"/>
          <p:nvPr/>
        </p:nvSpPr>
        <p:spPr>
          <a:xfrm>
            <a:off x="365050" y="1378121"/>
            <a:ext cx="8437418" cy="3108543"/>
          </a:xfrm>
          <a:prstGeom prst="rect">
            <a:avLst/>
          </a:prstGeom>
          <a:noFill/>
        </p:spPr>
        <p:txBody>
          <a:bodyPr wrap="square" lIns="91440" tIns="45720" rIns="91440" bIns="45720" rtlCol="0" anchor="t">
            <a:spAutoFit/>
          </a:bodyPr>
          <a:lstStyle/>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BE" sz="2800"/>
              <a:t>Niveau d'huile : moyen</a:t>
            </a:r>
            <a:r>
              <a:rPr lang="fr-BE" sz="2800" dirty="0"/>
              <a:t>.</a:t>
            </a:r>
            <a:endParaRPr lang="fr-BE" sz="2800"/>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BE" sz="2800"/>
              <a:t>Explication : </a:t>
            </a:r>
            <a:r>
              <a:rPr lang="fr-BE" sz="2800" dirty="0"/>
              <a:t>la</a:t>
            </a:r>
            <a:r>
              <a:rPr lang="fr-BE" sz="2800"/>
              <a:t> Mercedes-Benz Classe E est une berline de luxe avec un niveau d'huile moyen. Ces voitures sont conçues avec des technologies de moteur avancées et des matériaux qui garantissent une utilisation efficace de l'huile, ce qui se traduit par une consommation d'huile moyenne.</a:t>
            </a:r>
            <a:endParaRPr kumimoji="0" lang="nl-BE" sz="2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Afbeelding 2" descr="Afbeelding met Graphics, Lettertype, logo, grafische vormgeving&#10;&#10;Automatisch gegenereerde beschrijving">
            <a:extLst>
              <a:ext uri="{FF2B5EF4-FFF2-40B4-BE49-F238E27FC236}">
                <a16:creationId xmlns:a16="http://schemas.microsoft.com/office/drawing/2014/main" id="{4CC3A7AF-89E9-9F42-748D-13D9A19BE1EF}"/>
              </a:ext>
            </a:extLst>
          </p:cNvPr>
          <p:cNvPicPr>
            <a:picLocks noChangeAspect="1"/>
          </p:cNvPicPr>
          <p:nvPr/>
        </p:nvPicPr>
        <p:blipFill>
          <a:blip r:embed="rId3"/>
          <a:stretch>
            <a:fillRect/>
          </a:stretch>
        </p:blipFill>
        <p:spPr>
          <a:xfrm>
            <a:off x="7644484" y="5978828"/>
            <a:ext cx="1499515" cy="912355"/>
          </a:xfrm>
          <a:prstGeom prst="rect">
            <a:avLst/>
          </a:prstGeom>
        </p:spPr>
      </p:pic>
    </p:spTree>
    <p:extLst>
      <p:ext uri="{BB962C8B-B14F-4D97-AF65-F5344CB8AC3E}">
        <p14:creationId xmlns:p14="http://schemas.microsoft.com/office/powerpoint/2010/main" val="30128762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AFCA1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kstvak 1"/>
          <p:cNvSpPr txBox="1"/>
          <p:nvPr/>
        </p:nvSpPr>
        <p:spPr>
          <a:xfrm>
            <a:off x="332509" y="526473"/>
            <a:ext cx="843741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4800" b="0" i="0" u="none" strike="noStrike" kern="1200" cap="none" spc="0" normalizeH="0" baseline="0" noProof="0">
                <a:ln>
                  <a:noFill/>
                </a:ln>
                <a:solidFill>
                  <a:srgbClr val="AFCA15"/>
                </a:solidFill>
                <a:effectLst/>
                <a:uLnTx/>
                <a:uFillTx/>
                <a:latin typeface="Calibri"/>
                <a:ea typeface="+mn-ea"/>
                <a:cs typeface="+mn-cs"/>
              </a:rPr>
              <a:t>Ford Mustang GT</a:t>
            </a:r>
          </a:p>
        </p:txBody>
      </p:sp>
      <p:pic>
        <p:nvPicPr>
          <p:cNvPr id="3" name="Afbeelding 2">
            <a:extLst>
              <a:ext uri="{FF2B5EF4-FFF2-40B4-BE49-F238E27FC236}">
                <a16:creationId xmlns:a16="http://schemas.microsoft.com/office/drawing/2014/main" id="{5961EFCE-C7E8-0A0B-654E-FBC517332423}"/>
              </a:ext>
            </a:extLst>
          </p:cNvPr>
          <p:cNvPicPr>
            <a:picLocks noChangeAspect="1"/>
          </p:cNvPicPr>
          <p:nvPr/>
        </p:nvPicPr>
        <p:blipFill>
          <a:blip r:embed="rId3"/>
          <a:stretch>
            <a:fillRect/>
          </a:stretch>
        </p:blipFill>
        <p:spPr>
          <a:xfrm>
            <a:off x="1484243" y="2038125"/>
            <a:ext cx="5791200" cy="3860414"/>
          </a:xfrm>
          <a:prstGeom prst="rect">
            <a:avLst/>
          </a:prstGeom>
        </p:spPr>
      </p:pic>
      <p:pic>
        <p:nvPicPr>
          <p:cNvPr id="4" name="Afbeelding 3" descr="Afbeelding met Graphics, Lettertype, logo, grafische vormgeving&#10;&#10;Automatisch gegenereerde beschrijving">
            <a:extLst>
              <a:ext uri="{FF2B5EF4-FFF2-40B4-BE49-F238E27FC236}">
                <a16:creationId xmlns:a16="http://schemas.microsoft.com/office/drawing/2014/main" id="{9BBE0520-D8CD-2F84-BE31-EE6DC2B18498}"/>
              </a:ext>
            </a:extLst>
          </p:cNvPr>
          <p:cNvPicPr>
            <a:picLocks noChangeAspect="1"/>
          </p:cNvPicPr>
          <p:nvPr/>
        </p:nvPicPr>
        <p:blipFill>
          <a:blip r:embed="rId4"/>
          <a:stretch>
            <a:fillRect/>
          </a:stretch>
        </p:blipFill>
        <p:spPr>
          <a:xfrm>
            <a:off x="7644484" y="5978828"/>
            <a:ext cx="1499515" cy="912355"/>
          </a:xfrm>
          <a:prstGeom prst="rect">
            <a:avLst/>
          </a:prstGeom>
        </p:spPr>
      </p:pic>
    </p:spTree>
    <p:extLst>
      <p:ext uri="{BB962C8B-B14F-4D97-AF65-F5344CB8AC3E}">
        <p14:creationId xmlns:p14="http://schemas.microsoft.com/office/powerpoint/2010/main" val="35154236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AFCA15"/>
        </a:solidFill>
        <a:effectLst/>
      </p:bgPr>
    </p:bg>
    <p:spTree>
      <p:nvGrpSpPr>
        <p:cNvPr id="1" name=""/>
        <p:cNvGrpSpPr/>
        <p:nvPr/>
      </p:nvGrpSpPr>
      <p:grpSpPr>
        <a:xfrm>
          <a:off x="0" y="0"/>
          <a:ext cx="0" cy="0"/>
          <a:chOff x="0" y="0"/>
          <a:chExt cx="0" cy="0"/>
        </a:xfrm>
      </p:grpSpPr>
      <p:sp>
        <p:nvSpPr>
          <p:cNvPr id="2" name="Tekstvak 1"/>
          <p:cNvSpPr txBox="1"/>
          <p:nvPr/>
        </p:nvSpPr>
        <p:spPr>
          <a:xfrm>
            <a:off x="690523" y="265519"/>
            <a:ext cx="7762954"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BE" sz="7200">
                <a:solidFill>
                  <a:prstClr val="white"/>
                </a:solidFill>
                <a:latin typeface="Calibri"/>
              </a:rPr>
              <a:t>Plus</a:t>
            </a:r>
            <a:endParaRPr kumimoji="0" lang="nl-BE" sz="7200" b="0" i="0" u="none" strike="noStrike" kern="1200" cap="none" spc="0" normalizeH="0" baseline="0" noProof="0">
              <a:ln>
                <a:noFill/>
              </a:ln>
              <a:solidFill>
                <a:prstClr val="white"/>
              </a:solidFill>
              <a:effectLst/>
              <a:uLnTx/>
              <a:uFillTx/>
              <a:latin typeface="Calibri"/>
              <a:ea typeface="+mn-ea"/>
              <a:cs typeface="+mn-cs"/>
            </a:endParaRPr>
          </a:p>
        </p:txBody>
      </p:sp>
      <p:cxnSp>
        <p:nvCxnSpPr>
          <p:cNvPr id="13" name="Connecteur droit 10">
            <a:extLst>
              <a:ext uri="{FF2B5EF4-FFF2-40B4-BE49-F238E27FC236}">
                <a16:creationId xmlns:a16="http://schemas.microsoft.com/office/drawing/2014/main" id="{91E51A3F-4C3E-4922-8B77-97590B2965CA}"/>
              </a:ext>
            </a:extLst>
          </p:cNvPr>
          <p:cNvCxnSpPr/>
          <p:nvPr/>
        </p:nvCxnSpPr>
        <p:spPr>
          <a:xfrm flipV="1">
            <a:off x="2830390" y="6521921"/>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Connecteur droit 11">
            <a:extLst>
              <a:ext uri="{FF2B5EF4-FFF2-40B4-BE49-F238E27FC236}">
                <a16:creationId xmlns:a16="http://schemas.microsoft.com/office/drawing/2014/main" id="{2B2284D0-609D-4630-B3BF-BD6FD81C9752}"/>
              </a:ext>
            </a:extLst>
          </p:cNvPr>
          <p:cNvCxnSpPr/>
          <p:nvPr/>
        </p:nvCxnSpPr>
        <p:spPr>
          <a:xfrm flipV="1">
            <a:off x="6520690" y="6574433"/>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 name="Tekstvak 2">
            <a:extLst>
              <a:ext uri="{FF2B5EF4-FFF2-40B4-BE49-F238E27FC236}">
                <a16:creationId xmlns:a16="http://schemas.microsoft.com/office/drawing/2014/main" id="{A4CA5A72-806D-118F-D84F-03E4C2CC7A14}"/>
              </a:ext>
            </a:extLst>
          </p:cNvPr>
          <p:cNvSpPr txBox="1"/>
          <p:nvPr/>
        </p:nvSpPr>
        <p:spPr>
          <a:xfrm>
            <a:off x="3739523" y="2193391"/>
            <a:ext cx="1457739"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7200" b="0" i="0" u="none" strike="noStrike" kern="1200" cap="none" spc="0" normalizeH="0" baseline="0" noProof="0" err="1">
                <a:ln>
                  <a:noFill/>
                </a:ln>
                <a:solidFill>
                  <a:prstClr val="white"/>
                </a:solidFill>
                <a:effectLst/>
                <a:uLnTx/>
                <a:uFillTx/>
                <a:latin typeface="Calibri"/>
                <a:ea typeface="+mn-ea"/>
                <a:cs typeface="+mn-cs"/>
              </a:rPr>
              <a:t>ou</a:t>
            </a: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kstvak 3">
            <a:extLst>
              <a:ext uri="{FF2B5EF4-FFF2-40B4-BE49-F238E27FC236}">
                <a16:creationId xmlns:a16="http://schemas.microsoft.com/office/drawing/2014/main" id="{74319A41-2E50-FF67-C9D4-2F443A38468D}"/>
              </a:ext>
            </a:extLst>
          </p:cNvPr>
          <p:cNvSpPr txBox="1"/>
          <p:nvPr/>
        </p:nvSpPr>
        <p:spPr>
          <a:xfrm>
            <a:off x="5780358" y="3964071"/>
            <a:ext cx="7762954"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7200" b="0" i="0" u="none" strike="noStrike" kern="1200" cap="none" spc="0" normalizeH="0" baseline="0" noProof="0" err="1">
                <a:ln>
                  <a:noFill/>
                </a:ln>
                <a:solidFill>
                  <a:prstClr val="white"/>
                </a:solidFill>
                <a:effectLst/>
                <a:uLnTx/>
                <a:uFillTx/>
                <a:latin typeface="Calibri"/>
                <a:ea typeface="+mn-ea"/>
                <a:cs typeface="+mn-cs"/>
              </a:rPr>
              <a:t>moins</a:t>
            </a:r>
            <a:endParaRPr kumimoji="0" lang="nl-BE" sz="72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3" descr="A blue text on a white background&#10;&#10;Description automatically generated">
            <a:extLst>
              <a:ext uri="{FF2B5EF4-FFF2-40B4-BE49-F238E27FC236}">
                <a16:creationId xmlns:a16="http://schemas.microsoft.com/office/drawing/2014/main" id="{EE485E2D-138A-E38E-4B29-E09D82640991}"/>
              </a:ext>
            </a:extLst>
          </p:cNvPr>
          <p:cNvPicPr>
            <a:picLocks noChangeAspect="1"/>
          </p:cNvPicPr>
          <p:nvPr/>
        </p:nvPicPr>
        <p:blipFill>
          <a:blip r:embed="rId3">
            <a:clrChange>
              <a:clrFrom>
                <a:srgbClr val="FAF9F9"/>
              </a:clrFrom>
              <a:clrTo>
                <a:srgbClr val="FAF9F9">
                  <a:alpha val="0"/>
                </a:srgbClr>
              </a:clrTo>
            </a:clrChange>
            <a:biLevel thresh="25000"/>
            <a:extLst>
              <a:ext uri="{BEBA8EAE-BF5A-486C-A8C5-ECC9F3942E4B}">
                <a14:imgProps xmlns:a14="http://schemas.microsoft.com/office/drawing/2010/main">
                  <a14:imgLayer r:embed="rId4">
                    <a14:imgEffect>
                      <a14:backgroundRemoval t="10000" b="90000" l="10000" r="90000"/>
                    </a14:imgEffect>
                  </a14:imgLayer>
                </a14:imgProps>
              </a:ext>
            </a:extLst>
          </a:blip>
          <a:srcRect b="44657"/>
          <a:stretch/>
        </p:blipFill>
        <p:spPr>
          <a:xfrm>
            <a:off x="0" y="6014745"/>
            <a:ext cx="2595716" cy="798085"/>
          </a:xfrm>
          <a:prstGeom prst="rect">
            <a:avLst/>
          </a:prstGeom>
        </p:spPr>
      </p:pic>
      <p:pic>
        <p:nvPicPr>
          <p:cNvPr id="6" name="Afbeelding 5" descr="Afbeelding met Lettertype, Graphics, logo, tekst&#10;&#10;Automatisch gegenereerde beschrijving">
            <a:extLst>
              <a:ext uri="{FF2B5EF4-FFF2-40B4-BE49-F238E27FC236}">
                <a16:creationId xmlns:a16="http://schemas.microsoft.com/office/drawing/2014/main" id="{CCDC0E1C-C652-8720-9284-83F335DDE753}"/>
              </a:ext>
            </a:extLst>
          </p:cNvPr>
          <p:cNvPicPr>
            <a:picLocks noChangeAspect="1"/>
          </p:cNvPicPr>
          <p:nvPr/>
        </p:nvPicPr>
        <p:blipFill>
          <a:blip r:embed="rId5"/>
          <a:stretch>
            <a:fillRect/>
          </a:stretch>
        </p:blipFill>
        <p:spPr>
          <a:xfrm>
            <a:off x="6667540" y="5358581"/>
            <a:ext cx="2476459" cy="1506761"/>
          </a:xfrm>
          <a:prstGeom prst="rect">
            <a:avLst/>
          </a:prstGeom>
        </p:spPr>
      </p:pic>
    </p:spTree>
    <p:extLst>
      <p:ext uri="{BB962C8B-B14F-4D97-AF65-F5344CB8AC3E}">
        <p14:creationId xmlns:p14="http://schemas.microsoft.com/office/powerpoint/2010/main" val="32581185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8AF8A"/>
        </a:solidFill>
        <a:effectLst/>
      </p:bgPr>
    </p:bg>
    <p:spTree>
      <p:nvGrpSpPr>
        <p:cNvPr id="1" name=""/>
        <p:cNvGrpSpPr/>
        <p:nvPr/>
      </p:nvGrpSpPr>
      <p:grpSpPr>
        <a:xfrm>
          <a:off x="0" y="0"/>
          <a:ext cx="0" cy="0"/>
          <a:chOff x="0" y="0"/>
          <a:chExt cx="0" cy="0"/>
        </a:xfrm>
      </p:grpSpPr>
      <p:sp>
        <p:nvSpPr>
          <p:cNvPr id="10" name="Tekstvak 9"/>
          <p:cNvSpPr txBox="1"/>
          <p:nvPr/>
        </p:nvSpPr>
        <p:spPr>
          <a:xfrm>
            <a:off x="706582" y="1704109"/>
            <a:ext cx="7762954" cy="2308324"/>
          </a:xfrm>
          <a:prstGeom prst="rect">
            <a:avLst/>
          </a:prstGeom>
          <a:noFill/>
        </p:spPr>
        <p:txBody>
          <a:bodyPr wrap="square" rtlCol="0">
            <a:spAutoFit/>
          </a:bodyPr>
          <a:lstStyle/>
          <a:p>
            <a:r>
              <a:rPr lang="fr-BE" sz="7200">
                <a:solidFill>
                  <a:schemeClr val="bg1"/>
                </a:solidFill>
              </a:rPr>
              <a:t>Que faire des huiles usagées ?</a:t>
            </a:r>
            <a:endParaRPr lang="nl-BE" sz="7200">
              <a:solidFill>
                <a:schemeClr val="bg1"/>
              </a:solidFill>
            </a:endParaRPr>
          </a:p>
        </p:txBody>
      </p:sp>
      <p:cxnSp>
        <p:nvCxnSpPr>
          <p:cNvPr id="9" name="Connecteur droit 10">
            <a:extLst>
              <a:ext uri="{FF2B5EF4-FFF2-40B4-BE49-F238E27FC236}">
                <a16:creationId xmlns:a16="http://schemas.microsoft.com/office/drawing/2014/main" id="{F99F437F-A1CE-4AC2-A567-3AB755D90709}"/>
              </a:ext>
            </a:extLst>
          </p:cNvPr>
          <p:cNvCxnSpPr/>
          <p:nvPr/>
        </p:nvCxnSpPr>
        <p:spPr>
          <a:xfrm flipV="1">
            <a:off x="2830390" y="6521921"/>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Connecteur droit 11">
            <a:extLst>
              <a:ext uri="{FF2B5EF4-FFF2-40B4-BE49-F238E27FC236}">
                <a16:creationId xmlns:a16="http://schemas.microsoft.com/office/drawing/2014/main" id="{D5073F98-4335-4F76-88AC-97414B5A710B}"/>
              </a:ext>
            </a:extLst>
          </p:cNvPr>
          <p:cNvCxnSpPr/>
          <p:nvPr/>
        </p:nvCxnSpPr>
        <p:spPr>
          <a:xfrm flipV="1">
            <a:off x="6520690" y="6574433"/>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 name="Picture 3" descr="A blue text on a white background&#10;&#10;Description automatically generated">
            <a:extLst>
              <a:ext uri="{FF2B5EF4-FFF2-40B4-BE49-F238E27FC236}">
                <a16:creationId xmlns:a16="http://schemas.microsoft.com/office/drawing/2014/main" id="{0E9D93F3-5BC0-65A4-27B1-45D563383EC6}"/>
              </a:ext>
            </a:extLst>
          </p:cNvPr>
          <p:cNvPicPr>
            <a:picLocks noChangeAspect="1"/>
          </p:cNvPicPr>
          <p:nvPr/>
        </p:nvPicPr>
        <p:blipFill>
          <a:blip r:embed="rId3">
            <a:clrChange>
              <a:clrFrom>
                <a:srgbClr val="FAF9F9"/>
              </a:clrFrom>
              <a:clrTo>
                <a:srgbClr val="FAF9F9">
                  <a:alpha val="0"/>
                </a:srgbClr>
              </a:clrTo>
            </a:clrChange>
            <a:biLevel thresh="25000"/>
            <a:extLst>
              <a:ext uri="{BEBA8EAE-BF5A-486C-A8C5-ECC9F3942E4B}">
                <a14:imgProps xmlns:a14="http://schemas.microsoft.com/office/drawing/2010/main">
                  <a14:imgLayer r:embed="rId4">
                    <a14:imgEffect>
                      <a14:backgroundRemoval t="10000" b="90000" l="10000" r="90000"/>
                    </a14:imgEffect>
                  </a14:imgLayer>
                </a14:imgProps>
              </a:ext>
            </a:extLst>
          </a:blip>
          <a:srcRect b="44657"/>
          <a:stretch/>
        </p:blipFill>
        <p:spPr>
          <a:xfrm>
            <a:off x="0" y="6014745"/>
            <a:ext cx="2595716" cy="798085"/>
          </a:xfrm>
          <a:prstGeom prst="rect">
            <a:avLst/>
          </a:prstGeom>
        </p:spPr>
      </p:pic>
      <p:pic>
        <p:nvPicPr>
          <p:cNvPr id="3" name="Afbeelding 2" descr="Afbeelding met Lettertype, Graphics, logo, tekst&#10;&#10;Automatisch gegenereerde beschrijving">
            <a:extLst>
              <a:ext uri="{FF2B5EF4-FFF2-40B4-BE49-F238E27FC236}">
                <a16:creationId xmlns:a16="http://schemas.microsoft.com/office/drawing/2014/main" id="{5601E1E7-93B3-D543-7A34-80B9C3551600}"/>
              </a:ext>
            </a:extLst>
          </p:cNvPr>
          <p:cNvPicPr>
            <a:picLocks noChangeAspect="1"/>
          </p:cNvPicPr>
          <p:nvPr/>
        </p:nvPicPr>
        <p:blipFill>
          <a:blip r:embed="rId5"/>
          <a:stretch>
            <a:fillRect/>
          </a:stretch>
        </p:blipFill>
        <p:spPr>
          <a:xfrm>
            <a:off x="6667540" y="5358581"/>
            <a:ext cx="2476459" cy="1506761"/>
          </a:xfrm>
          <a:prstGeom prst="rect">
            <a:avLst/>
          </a:prstGeom>
        </p:spPr>
      </p:pic>
    </p:spTree>
    <p:extLst>
      <p:ext uri="{BB962C8B-B14F-4D97-AF65-F5344CB8AC3E}">
        <p14:creationId xmlns:p14="http://schemas.microsoft.com/office/powerpoint/2010/main" val="33630837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AFCA15"/>
        </a:solidFill>
        <a:effectLst/>
      </p:bgPr>
    </p:bg>
    <p:spTree>
      <p:nvGrpSpPr>
        <p:cNvPr id="1" name=""/>
        <p:cNvGrpSpPr/>
        <p:nvPr/>
      </p:nvGrpSpPr>
      <p:grpSpPr>
        <a:xfrm>
          <a:off x="0" y="0"/>
          <a:ext cx="0" cy="0"/>
          <a:chOff x="0" y="0"/>
          <a:chExt cx="0" cy="0"/>
        </a:xfrm>
      </p:grpSpPr>
      <p:sp>
        <p:nvSpPr>
          <p:cNvPr id="2" name="Tekstvak 1"/>
          <p:cNvSpPr txBox="1"/>
          <p:nvPr/>
        </p:nvSpPr>
        <p:spPr>
          <a:xfrm>
            <a:off x="690523" y="265519"/>
            <a:ext cx="7762954" cy="16312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0000" b="1" i="0" u="none" strike="noStrike" kern="1200" cap="none" spc="0" normalizeH="0" baseline="0" noProof="0">
                <a:ln>
                  <a:noFill/>
                </a:ln>
                <a:solidFill>
                  <a:prstClr val="white"/>
                </a:solidFill>
                <a:effectLst/>
                <a:uLnTx/>
                <a:uFillTx/>
                <a:latin typeface="Calibri"/>
                <a:ea typeface="+mn-ea"/>
                <a:cs typeface="+mn-cs"/>
              </a:rPr>
              <a:t>Plus</a:t>
            </a:r>
          </a:p>
        </p:txBody>
      </p:sp>
      <p:cxnSp>
        <p:nvCxnSpPr>
          <p:cNvPr id="13" name="Connecteur droit 10">
            <a:extLst>
              <a:ext uri="{FF2B5EF4-FFF2-40B4-BE49-F238E27FC236}">
                <a16:creationId xmlns:a16="http://schemas.microsoft.com/office/drawing/2014/main" id="{91E51A3F-4C3E-4922-8B77-97590B2965CA}"/>
              </a:ext>
            </a:extLst>
          </p:cNvPr>
          <p:cNvCxnSpPr/>
          <p:nvPr/>
        </p:nvCxnSpPr>
        <p:spPr>
          <a:xfrm flipV="1">
            <a:off x="2830390" y="6521921"/>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Connecteur droit 11">
            <a:extLst>
              <a:ext uri="{FF2B5EF4-FFF2-40B4-BE49-F238E27FC236}">
                <a16:creationId xmlns:a16="http://schemas.microsoft.com/office/drawing/2014/main" id="{2B2284D0-609D-4630-B3BF-BD6FD81C9752}"/>
              </a:ext>
            </a:extLst>
          </p:cNvPr>
          <p:cNvCxnSpPr/>
          <p:nvPr/>
        </p:nvCxnSpPr>
        <p:spPr>
          <a:xfrm flipV="1">
            <a:off x="6520690" y="6574433"/>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 name="Tekstvak 2">
            <a:extLst>
              <a:ext uri="{FF2B5EF4-FFF2-40B4-BE49-F238E27FC236}">
                <a16:creationId xmlns:a16="http://schemas.microsoft.com/office/drawing/2014/main" id="{A4CA5A72-806D-118F-D84F-03E4C2CC7A14}"/>
              </a:ext>
            </a:extLst>
          </p:cNvPr>
          <p:cNvSpPr txBox="1"/>
          <p:nvPr/>
        </p:nvSpPr>
        <p:spPr>
          <a:xfrm>
            <a:off x="3739523" y="2193391"/>
            <a:ext cx="1457739"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7200" b="0" i="0" u="none" strike="noStrike" kern="1200" cap="none" spc="0" normalizeH="0" baseline="0" noProof="0" err="1">
                <a:ln>
                  <a:noFill/>
                </a:ln>
                <a:solidFill>
                  <a:prstClr val="white"/>
                </a:solidFill>
                <a:effectLst/>
                <a:uLnTx/>
                <a:uFillTx/>
                <a:latin typeface="Calibri"/>
                <a:ea typeface="+mn-ea"/>
                <a:cs typeface="+mn-cs"/>
              </a:rPr>
              <a:t>ou</a:t>
            </a: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kstvak 3">
            <a:extLst>
              <a:ext uri="{FF2B5EF4-FFF2-40B4-BE49-F238E27FC236}">
                <a16:creationId xmlns:a16="http://schemas.microsoft.com/office/drawing/2014/main" id="{74319A41-2E50-FF67-C9D4-2F443A38468D}"/>
              </a:ext>
            </a:extLst>
          </p:cNvPr>
          <p:cNvSpPr txBox="1"/>
          <p:nvPr/>
        </p:nvSpPr>
        <p:spPr>
          <a:xfrm>
            <a:off x="5780358" y="3964071"/>
            <a:ext cx="7762954"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7200" b="0" i="0" u="none" strike="noStrike" kern="1200" cap="none" spc="0" normalizeH="0" baseline="0" noProof="0" err="1">
                <a:ln>
                  <a:noFill/>
                </a:ln>
                <a:solidFill>
                  <a:prstClr val="white"/>
                </a:solidFill>
                <a:effectLst/>
                <a:uLnTx/>
                <a:uFillTx/>
                <a:latin typeface="Calibri"/>
                <a:ea typeface="+mn-ea"/>
                <a:cs typeface="+mn-cs"/>
              </a:rPr>
              <a:t>moins</a:t>
            </a:r>
            <a:endParaRPr kumimoji="0" lang="nl-BE" sz="72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3" descr="A blue text on a white background&#10;&#10;Description automatically generated">
            <a:extLst>
              <a:ext uri="{FF2B5EF4-FFF2-40B4-BE49-F238E27FC236}">
                <a16:creationId xmlns:a16="http://schemas.microsoft.com/office/drawing/2014/main" id="{82BCFD0F-6A1E-8819-97EC-8A65CF736738}"/>
              </a:ext>
            </a:extLst>
          </p:cNvPr>
          <p:cNvPicPr>
            <a:picLocks noChangeAspect="1"/>
          </p:cNvPicPr>
          <p:nvPr/>
        </p:nvPicPr>
        <p:blipFill>
          <a:blip r:embed="rId3">
            <a:clrChange>
              <a:clrFrom>
                <a:srgbClr val="FAF9F9"/>
              </a:clrFrom>
              <a:clrTo>
                <a:srgbClr val="FAF9F9">
                  <a:alpha val="0"/>
                </a:srgbClr>
              </a:clrTo>
            </a:clrChange>
            <a:biLevel thresh="25000"/>
            <a:extLst>
              <a:ext uri="{BEBA8EAE-BF5A-486C-A8C5-ECC9F3942E4B}">
                <a14:imgProps xmlns:a14="http://schemas.microsoft.com/office/drawing/2010/main">
                  <a14:imgLayer r:embed="rId4">
                    <a14:imgEffect>
                      <a14:backgroundRemoval t="10000" b="90000" l="10000" r="90000"/>
                    </a14:imgEffect>
                  </a14:imgLayer>
                </a14:imgProps>
              </a:ext>
            </a:extLst>
          </a:blip>
          <a:srcRect b="44657"/>
          <a:stretch/>
        </p:blipFill>
        <p:spPr>
          <a:xfrm>
            <a:off x="0" y="6014745"/>
            <a:ext cx="2595716" cy="798085"/>
          </a:xfrm>
          <a:prstGeom prst="rect">
            <a:avLst/>
          </a:prstGeom>
        </p:spPr>
      </p:pic>
      <p:pic>
        <p:nvPicPr>
          <p:cNvPr id="6" name="Afbeelding 5" descr="Afbeelding met Lettertype, Graphics, logo, tekst&#10;&#10;Automatisch gegenereerde beschrijving">
            <a:extLst>
              <a:ext uri="{FF2B5EF4-FFF2-40B4-BE49-F238E27FC236}">
                <a16:creationId xmlns:a16="http://schemas.microsoft.com/office/drawing/2014/main" id="{01E2DFBC-E68E-6A93-700B-82E67ACE06E7}"/>
              </a:ext>
            </a:extLst>
          </p:cNvPr>
          <p:cNvPicPr>
            <a:picLocks noChangeAspect="1"/>
          </p:cNvPicPr>
          <p:nvPr/>
        </p:nvPicPr>
        <p:blipFill>
          <a:blip r:embed="rId5"/>
          <a:stretch>
            <a:fillRect/>
          </a:stretch>
        </p:blipFill>
        <p:spPr>
          <a:xfrm>
            <a:off x="6667540" y="5358581"/>
            <a:ext cx="2476459" cy="1506761"/>
          </a:xfrm>
          <a:prstGeom prst="rect">
            <a:avLst/>
          </a:prstGeom>
        </p:spPr>
      </p:pic>
    </p:spTree>
    <p:extLst>
      <p:ext uri="{BB962C8B-B14F-4D97-AF65-F5344CB8AC3E}">
        <p14:creationId xmlns:p14="http://schemas.microsoft.com/office/powerpoint/2010/main" val="172783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3000"/>
                                        <p:tgtEl>
                                          <p:spTgt spid="2">
                                            <p:txEl>
                                              <p:pRg st="0" end="0"/>
                                            </p:txEl>
                                          </p:spTgt>
                                        </p:tgtEl>
                                      </p:cBhvr>
                                    </p:animEffect>
                                    <p:anim calcmode="lin" valueType="num">
                                      <p:cBhvr>
                                        <p:cTn id="8" dur="3000" fill="hold"/>
                                        <p:tgtEl>
                                          <p:spTgt spid="2">
                                            <p:txEl>
                                              <p:pRg st="0" end="0"/>
                                            </p:txEl>
                                          </p:spTgt>
                                        </p:tgtEl>
                                        <p:attrNameLst>
                                          <p:attrName>ppt_w</p:attrName>
                                        </p:attrNameLst>
                                      </p:cBhvr>
                                      <p:tavLst>
                                        <p:tav tm="0" fmla="#ppt_w*sin(2.5*pi*$)">
                                          <p:val>
                                            <p:fltVal val="0"/>
                                          </p:val>
                                        </p:tav>
                                        <p:tav tm="100000">
                                          <p:val>
                                            <p:fltVal val="1"/>
                                          </p:val>
                                        </p:tav>
                                      </p:tavLst>
                                    </p:anim>
                                    <p:anim calcmode="lin" valueType="num">
                                      <p:cBhvr>
                                        <p:cTn id="9" dur="3000" fill="hold"/>
                                        <p:tgtEl>
                                          <p:spTgt spid="2">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AFCA1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kstvak 1"/>
          <p:cNvSpPr txBox="1"/>
          <p:nvPr/>
        </p:nvSpPr>
        <p:spPr>
          <a:xfrm>
            <a:off x="332509" y="526473"/>
            <a:ext cx="843741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4800" b="0" i="0" u="none" strike="noStrike" kern="1200" cap="none" spc="0" normalizeH="0" baseline="0" noProof="0">
                <a:ln>
                  <a:noFill/>
                </a:ln>
                <a:solidFill>
                  <a:srgbClr val="AFCA15"/>
                </a:solidFill>
                <a:effectLst/>
                <a:uLnTx/>
                <a:uFillTx/>
                <a:latin typeface="Calibri"/>
                <a:ea typeface="+mn-ea"/>
                <a:cs typeface="+mn-cs"/>
              </a:rPr>
              <a:t>Ford Mustang GT</a:t>
            </a:r>
          </a:p>
        </p:txBody>
      </p:sp>
      <p:sp>
        <p:nvSpPr>
          <p:cNvPr id="8" name="Tekstvak 7"/>
          <p:cNvSpPr txBox="1"/>
          <p:nvPr/>
        </p:nvSpPr>
        <p:spPr>
          <a:xfrm>
            <a:off x="365050" y="1378121"/>
            <a:ext cx="8437418" cy="3539430"/>
          </a:xfrm>
          <a:prstGeom prst="rect">
            <a:avLst/>
          </a:prstGeom>
          <a:noFill/>
        </p:spPr>
        <p:txBody>
          <a:bodyPr wrap="square" lIns="91440" tIns="45720" rIns="91440" bIns="45720" rtlCol="0" anchor="t">
            <a:spAutoFit/>
          </a:bodyPr>
          <a:lstStyle/>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BE" sz="2800"/>
              <a:t>Niveau d'huile : élevé</a:t>
            </a:r>
            <a:r>
              <a:rPr lang="fr-BE" sz="2800" dirty="0"/>
              <a:t>.</a:t>
            </a:r>
            <a:endParaRPr lang="fr-BE" sz="2800"/>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BE" sz="2800"/>
              <a:t>Explication : </a:t>
            </a:r>
            <a:r>
              <a:rPr lang="fr-BE" sz="2800" dirty="0"/>
              <a:t>les</a:t>
            </a:r>
            <a:r>
              <a:rPr lang="fr-BE" sz="2800"/>
              <a:t> voitures de sport telles que la Ford Mustang GT ont souvent des moteurs puissants à haute performance. Ces moteurs fonctionnent à des régimes élevés et génèrent beaucoup de chaleur, ce qui entraîne une consommation d'huile plus élevée pour assurer une lubrification et des performances optimales.</a:t>
            </a:r>
            <a:endParaRPr kumimoji="0" lang="nl-BE" sz="2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Afbeelding 2" descr="Afbeelding met Graphics, Lettertype, logo, grafische vormgeving&#10;&#10;Automatisch gegenereerde beschrijving">
            <a:extLst>
              <a:ext uri="{FF2B5EF4-FFF2-40B4-BE49-F238E27FC236}">
                <a16:creationId xmlns:a16="http://schemas.microsoft.com/office/drawing/2014/main" id="{E8900A4F-8214-2B68-B93A-C8AC6FAEC78D}"/>
              </a:ext>
            </a:extLst>
          </p:cNvPr>
          <p:cNvPicPr>
            <a:picLocks noChangeAspect="1"/>
          </p:cNvPicPr>
          <p:nvPr/>
        </p:nvPicPr>
        <p:blipFill>
          <a:blip r:embed="rId3"/>
          <a:stretch>
            <a:fillRect/>
          </a:stretch>
        </p:blipFill>
        <p:spPr>
          <a:xfrm>
            <a:off x="7644484" y="5978828"/>
            <a:ext cx="1499515" cy="912355"/>
          </a:xfrm>
          <a:prstGeom prst="rect">
            <a:avLst/>
          </a:prstGeom>
        </p:spPr>
      </p:pic>
    </p:spTree>
    <p:extLst>
      <p:ext uri="{BB962C8B-B14F-4D97-AF65-F5344CB8AC3E}">
        <p14:creationId xmlns:p14="http://schemas.microsoft.com/office/powerpoint/2010/main" val="19088069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AFCA1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kstvak 1"/>
          <p:cNvSpPr txBox="1"/>
          <p:nvPr/>
        </p:nvSpPr>
        <p:spPr>
          <a:xfrm>
            <a:off x="332509" y="526473"/>
            <a:ext cx="843741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4800" b="0" i="0" u="none" strike="noStrike" kern="1200" cap="none" spc="0" normalizeH="0" baseline="0" noProof="0">
                <a:ln>
                  <a:noFill/>
                </a:ln>
                <a:solidFill>
                  <a:srgbClr val="AFCA15"/>
                </a:solidFill>
                <a:effectLst/>
                <a:uLnTx/>
                <a:uFillTx/>
                <a:latin typeface="Calibri"/>
                <a:ea typeface="+mn-ea"/>
                <a:cs typeface="+mn-cs"/>
              </a:rPr>
              <a:t>Chevrolet Volt (plug-in hybride)</a:t>
            </a:r>
          </a:p>
        </p:txBody>
      </p:sp>
      <p:pic>
        <p:nvPicPr>
          <p:cNvPr id="1026" name="Picture 2" descr="2019 Chevrolet Volt | Plug-In Hybrid Car | Chevrolet Canada">
            <a:extLst>
              <a:ext uri="{FF2B5EF4-FFF2-40B4-BE49-F238E27FC236}">
                <a16:creationId xmlns:a16="http://schemas.microsoft.com/office/drawing/2014/main" id="{04F8D76C-5461-2220-C847-D1EE14CD90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00200"/>
            <a:ext cx="91440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descr="Afbeelding met Graphics, Lettertype, logo, grafische vormgeving&#10;&#10;Automatisch gegenereerde beschrijving">
            <a:extLst>
              <a:ext uri="{FF2B5EF4-FFF2-40B4-BE49-F238E27FC236}">
                <a16:creationId xmlns:a16="http://schemas.microsoft.com/office/drawing/2014/main" id="{99C522D4-A628-73E5-45F0-E0458591B54C}"/>
              </a:ext>
            </a:extLst>
          </p:cNvPr>
          <p:cNvPicPr>
            <a:picLocks noChangeAspect="1"/>
          </p:cNvPicPr>
          <p:nvPr/>
        </p:nvPicPr>
        <p:blipFill>
          <a:blip r:embed="rId4"/>
          <a:stretch>
            <a:fillRect/>
          </a:stretch>
        </p:blipFill>
        <p:spPr>
          <a:xfrm>
            <a:off x="7644484" y="5978828"/>
            <a:ext cx="1499515" cy="912355"/>
          </a:xfrm>
          <a:prstGeom prst="rect">
            <a:avLst/>
          </a:prstGeom>
        </p:spPr>
      </p:pic>
    </p:spTree>
    <p:extLst>
      <p:ext uri="{BB962C8B-B14F-4D97-AF65-F5344CB8AC3E}">
        <p14:creationId xmlns:p14="http://schemas.microsoft.com/office/powerpoint/2010/main" val="11731177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AFCA15"/>
        </a:solidFill>
        <a:effectLst/>
      </p:bgPr>
    </p:bg>
    <p:spTree>
      <p:nvGrpSpPr>
        <p:cNvPr id="1" name=""/>
        <p:cNvGrpSpPr/>
        <p:nvPr/>
      </p:nvGrpSpPr>
      <p:grpSpPr>
        <a:xfrm>
          <a:off x="0" y="0"/>
          <a:ext cx="0" cy="0"/>
          <a:chOff x="0" y="0"/>
          <a:chExt cx="0" cy="0"/>
        </a:xfrm>
      </p:grpSpPr>
      <p:sp>
        <p:nvSpPr>
          <p:cNvPr id="2" name="Tekstvak 1"/>
          <p:cNvSpPr txBox="1"/>
          <p:nvPr/>
        </p:nvSpPr>
        <p:spPr>
          <a:xfrm>
            <a:off x="690523" y="265519"/>
            <a:ext cx="7762954"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7200" b="0" i="0" u="none" strike="noStrike" kern="1200" cap="none" spc="0" normalizeH="0" baseline="0" noProof="0">
                <a:ln>
                  <a:noFill/>
                </a:ln>
                <a:solidFill>
                  <a:prstClr val="white"/>
                </a:solidFill>
                <a:effectLst/>
                <a:uLnTx/>
                <a:uFillTx/>
                <a:latin typeface="Calibri"/>
                <a:ea typeface="+mn-ea"/>
                <a:cs typeface="+mn-cs"/>
              </a:rPr>
              <a:t>Plus</a:t>
            </a:r>
          </a:p>
        </p:txBody>
      </p:sp>
      <p:cxnSp>
        <p:nvCxnSpPr>
          <p:cNvPr id="13" name="Connecteur droit 10">
            <a:extLst>
              <a:ext uri="{FF2B5EF4-FFF2-40B4-BE49-F238E27FC236}">
                <a16:creationId xmlns:a16="http://schemas.microsoft.com/office/drawing/2014/main" id="{91E51A3F-4C3E-4922-8B77-97590B2965CA}"/>
              </a:ext>
            </a:extLst>
          </p:cNvPr>
          <p:cNvCxnSpPr/>
          <p:nvPr/>
        </p:nvCxnSpPr>
        <p:spPr>
          <a:xfrm flipV="1">
            <a:off x="2830390" y="6521921"/>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Connecteur droit 11">
            <a:extLst>
              <a:ext uri="{FF2B5EF4-FFF2-40B4-BE49-F238E27FC236}">
                <a16:creationId xmlns:a16="http://schemas.microsoft.com/office/drawing/2014/main" id="{2B2284D0-609D-4630-B3BF-BD6FD81C9752}"/>
              </a:ext>
            </a:extLst>
          </p:cNvPr>
          <p:cNvCxnSpPr/>
          <p:nvPr/>
        </p:nvCxnSpPr>
        <p:spPr>
          <a:xfrm flipV="1">
            <a:off x="6520690" y="6574433"/>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 name="Tekstvak 2">
            <a:extLst>
              <a:ext uri="{FF2B5EF4-FFF2-40B4-BE49-F238E27FC236}">
                <a16:creationId xmlns:a16="http://schemas.microsoft.com/office/drawing/2014/main" id="{A4CA5A72-806D-118F-D84F-03E4C2CC7A14}"/>
              </a:ext>
            </a:extLst>
          </p:cNvPr>
          <p:cNvSpPr txBox="1"/>
          <p:nvPr/>
        </p:nvSpPr>
        <p:spPr>
          <a:xfrm>
            <a:off x="3739523" y="2193391"/>
            <a:ext cx="1457739"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7200" b="0" i="0" u="none" strike="noStrike" kern="1200" cap="none" spc="0" normalizeH="0" baseline="0" noProof="0" err="1">
                <a:ln>
                  <a:noFill/>
                </a:ln>
                <a:solidFill>
                  <a:prstClr val="white"/>
                </a:solidFill>
                <a:effectLst/>
                <a:uLnTx/>
                <a:uFillTx/>
                <a:latin typeface="Calibri"/>
                <a:ea typeface="+mn-ea"/>
                <a:cs typeface="+mn-cs"/>
              </a:rPr>
              <a:t>ou</a:t>
            </a: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kstvak 3">
            <a:extLst>
              <a:ext uri="{FF2B5EF4-FFF2-40B4-BE49-F238E27FC236}">
                <a16:creationId xmlns:a16="http://schemas.microsoft.com/office/drawing/2014/main" id="{74319A41-2E50-FF67-C9D4-2F443A38468D}"/>
              </a:ext>
            </a:extLst>
          </p:cNvPr>
          <p:cNvSpPr txBox="1"/>
          <p:nvPr/>
        </p:nvSpPr>
        <p:spPr>
          <a:xfrm>
            <a:off x="5780358" y="3964071"/>
            <a:ext cx="7762954"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7200" b="0" i="0" u="none" strike="noStrike" kern="1200" cap="none" spc="0" normalizeH="0" baseline="0" noProof="0" err="1">
                <a:ln>
                  <a:noFill/>
                </a:ln>
                <a:solidFill>
                  <a:prstClr val="white"/>
                </a:solidFill>
                <a:effectLst/>
                <a:uLnTx/>
                <a:uFillTx/>
                <a:latin typeface="Calibri"/>
                <a:ea typeface="+mn-ea"/>
                <a:cs typeface="+mn-cs"/>
              </a:rPr>
              <a:t>moins</a:t>
            </a:r>
            <a:endParaRPr kumimoji="0" lang="nl-BE" sz="72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3" descr="A blue text on a white background&#10;&#10;Description automatically generated">
            <a:extLst>
              <a:ext uri="{FF2B5EF4-FFF2-40B4-BE49-F238E27FC236}">
                <a16:creationId xmlns:a16="http://schemas.microsoft.com/office/drawing/2014/main" id="{FC41C64F-9D5C-7DBA-70DC-DF6AD43E2819}"/>
              </a:ext>
            </a:extLst>
          </p:cNvPr>
          <p:cNvPicPr>
            <a:picLocks noChangeAspect="1"/>
          </p:cNvPicPr>
          <p:nvPr/>
        </p:nvPicPr>
        <p:blipFill>
          <a:blip r:embed="rId3">
            <a:clrChange>
              <a:clrFrom>
                <a:srgbClr val="FAF9F9"/>
              </a:clrFrom>
              <a:clrTo>
                <a:srgbClr val="FAF9F9">
                  <a:alpha val="0"/>
                </a:srgbClr>
              </a:clrTo>
            </a:clrChange>
            <a:biLevel thresh="25000"/>
            <a:extLst>
              <a:ext uri="{BEBA8EAE-BF5A-486C-A8C5-ECC9F3942E4B}">
                <a14:imgProps xmlns:a14="http://schemas.microsoft.com/office/drawing/2010/main">
                  <a14:imgLayer r:embed="rId4">
                    <a14:imgEffect>
                      <a14:backgroundRemoval t="10000" b="90000" l="10000" r="90000"/>
                    </a14:imgEffect>
                  </a14:imgLayer>
                </a14:imgProps>
              </a:ext>
            </a:extLst>
          </a:blip>
          <a:srcRect b="44657"/>
          <a:stretch/>
        </p:blipFill>
        <p:spPr>
          <a:xfrm>
            <a:off x="0" y="6014745"/>
            <a:ext cx="2595716" cy="798085"/>
          </a:xfrm>
          <a:prstGeom prst="rect">
            <a:avLst/>
          </a:prstGeom>
        </p:spPr>
      </p:pic>
      <p:pic>
        <p:nvPicPr>
          <p:cNvPr id="6" name="Afbeelding 5" descr="Afbeelding met Lettertype, Graphics, logo, tekst&#10;&#10;Automatisch gegenereerde beschrijving">
            <a:extLst>
              <a:ext uri="{FF2B5EF4-FFF2-40B4-BE49-F238E27FC236}">
                <a16:creationId xmlns:a16="http://schemas.microsoft.com/office/drawing/2014/main" id="{71CE161C-8058-2270-D7AE-591FDB775C86}"/>
              </a:ext>
            </a:extLst>
          </p:cNvPr>
          <p:cNvPicPr>
            <a:picLocks noChangeAspect="1"/>
          </p:cNvPicPr>
          <p:nvPr/>
        </p:nvPicPr>
        <p:blipFill>
          <a:blip r:embed="rId5"/>
          <a:stretch>
            <a:fillRect/>
          </a:stretch>
        </p:blipFill>
        <p:spPr>
          <a:xfrm>
            <a:off x="6667540" y="5358581"/>
            <a:ext cx="2476459" cy="1506761"/>
          </a:xfrm>
          <a:prstGeom prst="rect">
            <a:avLst/>
          </a:prstGeom>
        </p:spPr>
      </p:pic>
    </p:spTree>
    <p:extLst>
      <p:ext uri="{BB962C8B-B14F-4D97-AF65-F5344CB8AC3E}">
        <p14:creationId xmlns:p14="http://schemas.microsoft.com/office/powerpoint/2010/main" val="2055452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AFCA15"/>
        </a:solidFill>
        <a:effectLst/>
      </p:bgPr>
    </p:bg>
    <p:spTree>
      <p:nvGrpSpPr>
        <p:cNvPr id="1" name=""/>
        <p:cNvGrpSpPr/>
        <p:nvPr/>
      </p:nvGrpSpPr>
      <p:grpSpPr>
        <a:xfrm>
          <a:off x="0" y="0"/>
          <a:ext cx="0" cy="0"/>
          <a:chOff x="0" y="0"/>
          <a:chExt cx="0" cy="0"/>
        </a:xfrm>
      </p:grpSpPr>
      <p:sp>
        <p:nvSpPr>
          <p:cNvPr id="2" name="Tekstvak 1"/>
          <p:cNvSpPr txBox="1"/>
          <p:nvPr/>
        </p:nvSpPr>
        <p:spPr>
          <a:xfrm>
            <a:off x="690523" y="265519"/>
            <a:ext cx="7762954"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7200" b="0" i="0" u="none" strike="noStrike" kern="1200" cap="none" spc="0" normalizeH="0" baseline="0" noProof="0">
                <a:ln>
                  <a:noFill/>
                </a:ln>
                <a:solidFill>
                  <a:prstClr val="white"/>
                </a:solidFill>
                <a:effectLst/>
                <a:uLnTx/>
                <a:uFillTx/>
                <a:latin typeface="Calibri"/>
                <a:ea typeface="+mn-ea"/>
                <a:cs typeface="+mn-cs"/>
              </a:rPr>
              <a:t>Plus</a:t>
            </a:r>
          </a:p>
        </p:txBody>
      </p:sp>
      <p:cxnSp>
        <p:nvCxnSpPr>
          <p:cNvPr id="13" name="Connecteur droit 10">
            <a:extLst>
              <a:ext uri="{FF2B5EF4-FFF2-40B4-BE49-F238E27FC236}">
                <a16:creationId xmlns:a16="http://schemas.microsoft.com/office/drawing/2014/main" id="{91E51A3F-4C3E-4922-8B77-97590B2965CA}"/>
              </a:ext>
            </a:extLst>
          </p:cNvPr>
          <p:cNvCxnSpPr/>
          <p:nvPr/>
        </p:nvCxnSpPr>
        <p:spPr>
          <a:xfrm flipV="1">
            <a:off x="2830390" y="6521921"/>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Connecteur droit 11">
            <a:extLst>
              <a:ext uri="{FF2B5EF4-FFF2-40B4-BE49-F238E27FC236}">
                <a16:creationId xmlns:a16="http://schemas.microsoft.com/office/drawing/2014/main" id="{2B2284D0-609D-4630-B3BF-BD6FD81C9752}"/>
              </a:ext>
            </a:extLst>
          </p:cNvPr>
          <p:cNvCxnSpPr/>
          <p:nvPr/>
        </p:nvCxnSpPr>
        <p:spPr>
          <a:xfrm flipV="1">
            <a:off x="6520690" y="6574433"/>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 name="Tekstvak 2">
            <a:extLst>
              <a:ext uri="{FF2B5EF4-FFF2-40B4-BE49-F238E27FC236}">
                <a16:creationId xmlns:a16="http://schemas.microsoft.com/office/drawing/2014/main" id="{A4CA5A72-806D-118F-D84F-03E4C2CC7A14}"/>
              </a:ext>
            </a:extLst>
          </p:cNvPr>
          <p:cNvSpPr txBox="1"/>
          <p:nvPr/>
        </p:nvSpPr>
        <p:spPr>
          <a:xfrm>
            <a:off x="3739523" y="2193391"/>
            <a:ext cx="1457739"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7200" b="0" i="0" u="none" strike="noStrike" kern="1200" cap="none" spc="0" normalizeH="0" baseline="0" noProof="0" err="1">
                <a:ln>
                  <a:noFill/>
                </a:ln>
                <a:solidFill>
                  <a:prstClr val="white"/>
                </a:solidFill>
                <a:effectLst/>
                <a:uLnTx/>
                <a:uFillTx/>
                <a:latin typeface="Calibri"/>
                <a:ea typeface="+mn-ea"/>
                <a:cs typeface="+mn-cs"/>
              </a:rPr>
              <a:t>ou</a:t>
            </a: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kstvak 3">
            <a:extLst>
              <a:ext uri="{FF2B5EF4-FFF2-40B4-BE49-F238E27FC236}">
                <a16:creationId xmlns:a16="http://schemas.microsoft.com/office/drawing/2014/main" id="{74319A41-2E50-FF67-C9D4-2F443A38468D}"/>
              </a:ext>
            </a:extLst>
          </p:cNvPr>
          <p:cNvSpPr txBox="1"/>
          <p:nvPr/>
        </p:nvSpPr>
        <p:spPr>
          <a:xfrm>
            <a:off x="5197262" y="3964071"/>
            <a:ext cx="8346050" cy="16312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0000" b="1" i="0" u="none" strike="noStrike" kern="1200" cap="none" spc="0" normalizeH="0" baseline="0" noProof="0" err="1">
                <a:ln>
                  <a:noFill/>
                </a:ln>
                <a:solidFill>
                  <a:prstClr val="white"/>
                </a:solidFill>
                <a:effectLst/>
                <a:uLnTx/>
                <a:uFillTx/>
                <a:latin typeface="Calibri"/>
                <a:ea typeface="+mn-ea"/>
                <a:cs typeface="+mn-cs"/>
              </a:rPr>
              <a:t>moins</a:t>
            </a:r>
            <a:endParaRPr kumimoji="0" lang="nl-BE" sz="10000" b="1"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3" descr="A blue text on a white background&#10;&#10;Description automatically generated">
            <a:extLst>
              <a:ext uri="{FF2B5EF4-FFF2-40B4-BE49-F238E27FC236}">
                <a16:creationId xmlns:a16="http://schemas.microsoft.com/office/drawing/2014/main" id="{8C89FF9B-5C55-7DB5-1C91-BFB9D1D67CE2}"/>
              </a:ext>
            </a:extLst>
          </p:cNvPr>
          <p:cNvPicPr>
            <a:picLocks noChangeAspect="1"/>
          </p:cNvPicPr>
          <p:nvPr/>
        </p:nvPicPr>
        <p:blipFill>
          <a:blip r:embed="rId3">
            <a:clrChange>
              <a:clrFrom>
                <a:srgbClr val="FAF9F9"/>
              </a:clrFrom>
              <a:clrTo>
                <a:srgbClr val="FAF9F9">
                  <a:alpha val="0"/>
                </a:srgbClr>
              </a:clrTo>
            </a:clrChange>
            <a:biLevel thresh="25000"/>
            <a:extLst>
              <a:ext uri="{BEBA8EAE-BF5A-486C-A8C5-ECC9F3942E4B}">
                <a14:imgProps xmlns:a14="http://schemas.microsoft.com/office/drawing/2010/main">
                  <a14:imgLayer r:embed="rId4">
                    <a14:imgEffect>
                      <a14:backgroundRemoval t="10000" b="90000" l="10000" r="90000"/>
                    </a14:imgEffect>
                  </a14:imgLayer>
                </a14:imgProps>
              </a:ext>
            </a:extLst>
          </a:blip>
          <a:srcRect b="44657"/>
          <a:stretch/>
        </p:blipFill>
        <p:spPr>
          <a:xfrm>
            <a:off x="0" y="6014745"/>
            <a:ext cx="2595716" cy="798085"/>
          </a:xfrm>
          <a:prstGeom prst="rect">
            <a:avLst/>
          </a:prstGeom>
        </p:spPr>
      </p:pic>
      <p:pic>
        <p:nvPicPr>
          <p:cNvPr id="6" name="Afbeelding 5" descr="Afbeelding met Lettertype, Graphics, logo, tekst&#10;&#10;Automatisch gegenereerde beschrijving">
            <a:extLst>
              <a:ext uri="{FF2B5EF4-FFF2-40B4-BE49-F238E27FC236}">
                <a16:creationId xmlns:a16="http://schemas.microsoft.com/office/drawing/2014/main" id="{73E914D6-FCB7-FF33-A2CD-4B8186CF0115}"/>
              </a:ext>
            </a:extLst>
          </p:cNvPr>
          <p:cNvPicPr>
            <a:picLocks noChangeAspect="1"/>
          </p:cNvPicPr>
          <p:nvPr/>
        </p:nvPicPr>
        <p:blipFill>
          <a:blip r:embed="rId5"/>
          <a:stretch>
            <a:fillRect/>
          </a:stretch>
        </p:blipFill>
        <p:spPr>
          <a:xfrm>
            <a:off x="6667540" y="5358581"/>
            <a:ext cx="2476459" cy="1506761"/>
          </a:xfrm>
          <a:prstGeom prst="rect">
            <a:avLst/>
          </a:prstGeom>
        </p:spPr>
      </p:pic>
    </p:spTree>
    <p:extLst>
      <p:ext uri="{BB962C8B-B14F-4D97-AF65-F5344CB8AC3E}">
        <p14:creationId xmlns:p14="http://schemas.microsoft.com/office/powerpoint/2010/main" val="192234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3000"/>
                                        <p:tgtEl>
                                          <p:spTgt spid="4">
                                            <p:txEl>
                                              <p:pRg st="0" end="0"/>
                                            </p:txEl>
                                          </p:spTgt>
                                        </p:tgtEl>
                                      </p:cBhvr>
                                    </p:animEffect>
                                    <p:anim calcmode="lin" valueType="num">
                                      <p:cBhvr>
                                        <p:cTn id="8" dur="3000" fill="hold"/>
                                        <p:tgtEl>
                                          <p:spTgt spid="4">
                                            <p:txEl>
                                              <p:pRg st="0" end="0"/>
                                            </p:txEl>
                                          </p:spTgt>
                                        </p:tgtEl>
                                        <p:attrNameLst>
                                          <p:attrName>ppt_w</p:attrName>
                                        </p:attrNameLst>
                                      </p:cBhvr>
                                      <p:tavLst>
                                        <p:tav tm="0" fmla="#ppt_w*sin(2.5*pi*$)">
                                          <p:val>
                                            <p:fltVal val="0"/>
                                          </p:val>
                                        </p:tav>
                                        <p:tav tm="100000">
                                          <p:val>
                                            <p:fltVal val="1"/>
                                          </p:val>
                                        </p:tav>
                                      </p:tavLst>
                                    </p:anim>
                                    <p:anim calcmode="lin" valueType="num">
                                      <p:cBhvr>
                                        <p:cTn id="9" dur="3000" fill="hold"/>
                                        <p:tgtEl>
                                          <p:spTgt spid="4">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AFCA1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kstvak 1"/>
          <p:cNvSpPr txBox="1"/>
          <p:nvPr/>
        </p:nvSpPr>
        <p:spPr>
          <a:xfrm>
            <a:off x="332509" y="526473"/>
            <a:ext cx="843741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4800" b="0" i="0" u="none" strike="noStrike" kern="1200" cap="none" spc="0" normalizeH="0" baseline="0" noProof="0">
                <a:ln>
                  <a:noFill/>
                </a:ln>
                <a:solidFill>
                  <a:srgbClr val="AFCA15"/>
                </a:solidFill>
                <a:effectLst/>
                <a:uLnTx/>
                <a:uFillTx/>
                <a:latin typeface="Calibri"/>
                <a:ea typeface="+mn-ea"/>
                <a:cs typeface="+mn-cs"/>
              </a:rPr>
              <a:t>Chevrolet Volt (plug-in hybride)</a:t>
            </a:r>
          </a:p>
        </p:txBody>
      </p:sp>
      <p:sp>
        <p:nvSpPr>
          <p:cNvPr id="8" name="Tekstvak 7"/>
          <p:cNvSpPr txBox="1"/>
          <p:nvPr/>
        </p:nvSpPr>
        <p:spPr>
          <a:xfrm>
            <a:off x="365050" y="1378121"/>
            <a:ext cx="8437418" cy="3970318"/>
          </a:xfrm>
          <a:prstGeom prst="rect">
            <a:avLst/>
          </a:prstGeom>
          <a:noFill/>
        </p:spPr>
        <p:txBody>
          <a:bodyPr wrap="square" lIns="91440" tIns="45720" rIns="91440" bIns="45720" rtlCol="0" anchor="t">
            <a:spAutoFit/>
          </a:bodyPr>
          <a:lstStyle/>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BE" sz="2800"/>
              <a:t>Niveau d'huile : moyen</a:t>
            </a:r>
            <a:r>
              <a:rPr lang="fr-BE" sz="2800" dirty="0"/>
              <a:t>.</a:t>
            </a:r>
            <a:endParaRPr lang="fr-BE" sz="2800"/>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BE" sz="2800"/>
              <a:t>Explication : </a:t>
            </a:r>
            <a:r>
              <a:rPr lang="fr-BE" sz="2800" dirty="0"/>
              <a:t>les</a:t>
            </a:r>
            <a:r>
              <a:rPr lang="fr-BE" sz="2800"/>
              <a:t> voitures hybrides rechargeables comme la Chevrolet Volt ont un niveau d'huile moyen. Bien qu'elles fonctionnent partiellement à l'électricité, elles disposent encore d'un moteur à combustion traditionnel qui nécessite de l'huile pour la lubrification. Le niveau d'huile peut varier en fonction du comportement de conduite et de l'utilisation du moteur à combustion.</a:t>
            </a:r>
            <a:endParaRPr kumimoji="0" lang="nl-BE" sz="2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Afbeelding 2" descr="Afbeelding met Graphics, Lettertype, logo, grafische vormgeving&#10;&#10;Automatisch gegenereerde beschrijving">
            <a:extLst>
              <a:ext uri="{FF2B5EF4-FFF2-40B4-BE49-F238E27FC236}">
                <a16:creationId xmlns:a16="http://schemas.microsoft.com/office/drawing/2014/main" id="{A0FBD198-0990-7D08-2FFA-FD92382E1B17}"/>
              </a:ext>
            </a:extLst>
          </p:cNvPr>
          <p:cNvPicPr>
            <a:picLocks noChangeAspect="1"/>
          </p:cNvPicPr>
          <p:nvPr/>
        </p:nvPicPr>
        <p:blipFill>
          <a:blip r:embed="rId3"/>
          <a:stretch>
            <a:fillRect/>
          </a:stretch>
        </p:blipFill>
        <p:spPr>
          <a:xfrm>
            <a:off x="7644484" y="5978828"/>
            <a:ext cx="1499515" cy="912355"/>
          </a:xfrm>
          <a:prstGeom prst="rect">
            <a:avLst/>
          </a:prstGeom>
        </p:spPr>
      </p:pic>
    </p:spTree>
    <p:extLst>
      <p:ext uri="{BB962C8B-B14F-4D97-AF65-F5344CB8AC3E}">
        <p14:creationId xmlns:p14="http://schemas.microsoft.com/office/powerpoint/2010/main" val="79045150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AFCA1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kstvak 1"/>
          <p:cNvSpPr txBox="1"/>
          <p:nvPr/>
        </p:nvSpPr>
        <p:spPr>
          <a:xfrm>
            <a:off x="332509" y="526473"/>
            <a:ext cx="843741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4800" b="0" i="0" u="none" strike="noStrike" kern="1200" cap="none" spc="0" normalizeH="0" baseline="0" noProof="0">
                <a:ln>
                  <a:noFill/>
                </a:ln>
                <a:solidFill>
                  <a:srgbClr val="AFCA15"/>
                </a:solidFill>
                <a:effectLst/>
                <a:uLnTx/>
                <a:uFillTx/>
                <a:latin typeface="Calibri"/>
                <a:ea typeface="+mn-ea"/>
                <a:cs typeface="+mn-cs"/>
              </a:rPr>
              <a:t>Ford F-150 (pick-up)</a:t>
            </a:r>
          </a:p>
        </p:txBody>
      </p:sp>
      <p:pic>
        <p:nvPicPr>
          <p:cNvPr id="4" name="Afbeelding 3">
            <a:extLst>
              <a:ext uri="{FF2B5EF4-FFF2-40B4-BE49-F238E27FC236}">
                <a16:creationId xmlns:a16="http://schemas.microsoft.com/office/drawing/2014/main" id="{FB3EC74D-B3B2-99E4-6D2D-DA752570080A}"/>
              </a:ext>
            </a:extLst>
          </p:cNvPr>
          <p:cNvPicPr>
            <a:picLocks noChangeAspect="1"/>
          </p:cNvPicPr>
          <p:nvPr/>
        </p:nvPicPr>
        <p:blipFill>
          <a:blip r:embed="rId3"/>
          <a:stretch>
            <a:fillRect/>
          </a:stretch>
        </p:blipFill>
        <p:spPr>
          <a:xfrm>
            <a:off x="945124" y="1603825"/>
            <a:ext cx="7277269" cy="4093464"/>
          </a:xfrm>
          <a:prstGeom prst="rect">
            <a:avLst/>
          </a:prstGeom>
        </p:spPr>
      </p:pic>
      <p:pic>
        <p:nvPicPr>
          <p:cNvPr id="3" name="Afbeelding 2" descr="Afbeelding met Graphics, Lettertype, logo, grafische vormgeving&#10;&#10;Automatisch gegenereerde beschrijving">
            <a:extLst>
              <a:ext uri="{FF2B5EF4-FFF2-40B4-BE49-F238E27FC236}">
                <a16:creationId xmlns:a16="http://schemas.microsoft.com/office/drawing/2014/main" id="{46E499AA-6FBD-3FC7-EA44-2D7CE2623297}"/>
              </a:ext>
            </a:extLst>
          </p:cNvPr>
          <p:cNvPicPr>
            <a:picLocks noChangeAspect="1"/>
          </p:cNvPicPr>
          <p:nvPr/>
        </p:nvPicPr>
        <p:blipFill>
          <a:blip r:embed="rId4"/>
          <a:stretch>
            <a:fillRect/>
          </a:stretch>
        </p:blipFill>
        <p:spPr>
          <a:xfrm>
            <a:off x="7644484" y="5978828"/>
            <a:ext cx="1499515" cy="912355"/>
          </a:xfrm>
          <a:prstGeom prst="rect">
            <a:avLst/>
          </a:prstGeom>
        </p:spPr>
      </p:pic>
    </p:spTree>
    <p:extLst>
      <p:ext uri="{BB962C8B-B14F-4D97-AF65-F5344CB8AC3E}">
        <p14:creationId xmlns:p14="http://schemas.microsoft.com/office/powerpoint/2010/main" val="28127002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AFCA15"/>
        </a:solidFill>
        <a:effectLst/>
      </p:bgPr>
    </p:bg>
    <p:spTree>
      <p:nvGrpSpPr>
        <p:cNvPr id="1" name=""/>
        <p:cNvGrpSpPr/>
        <p:nvPr/>
      </p:nvGrpSpPr>
      <p:grpSpPr>
        <a:xfrm>
          <a:off x="0" y="0"/>
          <a:ext cx="0" cy="0"/>
          <a:chOff x="0" y="0"/>
          <a:chExt cx="0" cy="0"/>
        </a:xfrm>
      </p:grpSpPr>
      <p:sp>
        <p:nvSpPr>
          <p:cNvPr id="2" name="Tekstvak 1"/>
          <p:cNvSpPr txBox="1"/>
          <p:nvPr/>
        </p:nvSpPr>
        <p:spPr>
          <a:xfrm>
            <a:off x="690523" y="265519"/>
            <a:ext cx="7762954"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7200" b="0" i="0" u="none" strike="noStrike" kern="1200" cap="none" spc="0" normalizeH="0" baseline="0" noProof="0">
                <a:ln>
                  <a:noFill/>
                </a:ln>
                <a:solidFill>
                  <a:prstClr val="white"/>
                </a:solidFill>
                <a:effectLst/>
                <a:uLnTx/>
                <a:uFillTx/>
                <a:latin typeface="Calibri"/>
                <a:ea typeface="+mn-ea"/>
                <a:cs typeface="+mn-cs"/>
              </a:rPr>
              <a:t>Plus </a:t>
            </a:r>
          </a:p>
        </p:txBody>
      </p:sp>
      <p:cxnSp>
        <p:nvCxnSpPr>
          <p:cNvPr id="13" name="Connecteur droit 10">
            <a:extLst>
              <a:ext uri="{FF2B5EF4-FFF2-40B4-BE49-F238E27FC236}">
                <a16:creationId xmlns:a16="http://schemas.microsoft.com/office/drawing/2014/main" id="{91E51A3F-4C3E-4922-8B77-97590B2965CA}"/>
              </a:ext>
            </a:extLst>
          </p:cNvPr>
          <p:cNvCxnSpPr/>
          <p:nvPr/>
        </p:nvCxnSpPr>
        <p:spPr>
          <a:xfrm flipV="1">
            <a:off x="2830390" y="6521921"/>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Connecteur droit 11">
            <a:extLst>
              <a:ext uri="{FF2B5EF4-FFF2-40B4-BE49-F238E27FC236}">
                <a16:creationId xmlns:a16="http://schemas.microsoft.com/office/drawing/2014/main" id="{2B2284D0-609D-4630-B3BF-BD6FD81C9752}"/>
              </a:ext>
            </a:extLst>
          </p:cNvPr>
          <p:cNvCxnSpPr/>
          <p:nvPr/>
        </p:nvCxnSpPr>
        <p:spPr>
          <a:xfrm flipV="1">
            <a:off x="6520690" y="6574433"/>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 name="Tekstvak 2">
            <a:extLst>
              <a:ext uri="{FF2B5EF4-FFF2-40B4-BE49-F238E27FC236}">
                <a16:creationId xmlns:a16="http://schemas.microsoft.com/office/drawing/2014/main" id="{A4CA5A72-806D-118F-D84F-03E4C2CC7A14}"/>
              </a:ext>
            </a:extLst>
          </p:cNvPr>
          <p:cNvSpPr txBox="1"/>
          <p:nvPr/>
        </p:nvSpPr>
        <p:spPr>
          <a:xfrm>
            <a:off x="3739523" y="2193391"/>
            <a:ext cx="1457739"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7200" b="0" i="0" u="none" strike="noStrike" kern="1200" cap="none" spc="0" normalizeH="0" baseline="0" noProof="0" err="1">
                <a:ln>
                  <a:noFill/>
                </a:ln>
                <a:solidFill>
                  <a:prstClr val="white"/>
                </a:solidFill>
                <a:effectLst/>
                <a:uLnTx/>
                <a:uFillTx/>
                <a:latin typeface="Calibri"/>
                <a:ea typeface="+mn-ea"/>
                <a:cs typeface="+mn-cs"/>
              </a:rPr>
              <a:t>ou</a:t>
            </a: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kstvak 3">
            <a:extLst>
              <a:ext uri="{FF2B5EF4-FFF2-40B4-BE49-F238E27FC236}">
                <a16:creationId xmlns:a16="http://schemas.microsoft.com/office/drawing/2014/main" id="{74319A41-2E50-FF67-C9D4-2F443A38468D}"/>
              </a:ext>
            </a:extLst>
          </p:cNvPr>
          <p:cNvSpPr txBox="1"/>
          <p:nvPr/>
        </p:nvSpPr>
        <p:spPr>
          <a:xfrm>
            <a:off x="5780358" y="3964071"/>
            <a:ext cx="7762954"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7200" b="0" i="0" u="none" strike="noStrike" kern="1200" cap="none" spc="0" normalizeH="0" baseline="0" noProof="0" err="1">
                <a:ln>
                  <a:noFill/>
                </a:ln>
                <a:solidFill>
                  <a:prstClr val="white"/>
                </a:solidFill>
                <a:effectLst/>
                <a:uLnTx/>
                <a:uFillTx/>
                <a:latin typeface="Calibri"/>
                <a:ea typeface="+mn-ea"/>
                <a:cs typeface="+mn-cs"/>
              </a:rPr>
              <a:t>moins</a:t>
            </a:r>
            <a:endParaRPr kumimoji="0" lang="nl-BE" sz="72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3" descr="A blue text on a white background&#10;&#10;Description automatically generated">
            <a:extLst>
              <a:ext uri="{FF2B5EF4-FFF2-40B4-BE49-F238E27FC236}">
                <a16:creationId xmlns:a16="http://schemas.microsoft.com/office/drawing/2014/main" id="{97C8611D-8D18-ED67-DDF2-96733ED9A92A}"/>
              </a:ext>
            </a:extLst>
          </p:cNvPr>
          <p:cNvPicPr>
            <a:picLocks noChangeAspect="1"/>
          </p:cNvPicPr>
          <p:nvPr/>
        </p:nvPicPr>
        <p:blipFill>
          <a:blip r:embed="rId3">
            <a:clrChange>
              <a:clrFrom>
                <a:srgbClr val="FAF9F9"/>
              </a:clrFrom>
              <a:clrTo>
                <a:srgbClr val="FAF9F9">
                  <a:alpha val="0"/>
                </a:srgbClr>
              </a:clrTo>
            </a:clrChange>
            <a:biLevel thresh="25000"/>
            <a:extLst>
              <a:ext uri="{BEBA8EAE-BF5A-486C-A8C5-ECC9F3942E4B}">
                <a14:imgProps xmlns:a14="http://schemas.microsoft.com/office/drawing/2010/main">
                  <a14:imgLayer r:embed="rId4">
                    <a14:imgEffect>
                      <a14:backgroundRemoval t="10000" b="90000" l="10000" r="90000"/>
                    </a14:imgEffect>
                  </a14:imgLayer>
                </a14:imgProps>
              </a:ext>
            </a:extLst>
          </a:blip>
          <a:srcRect b="44657"/>
          <a:stretch/>
        </p:blipFill>
        <p:spPr>
          <a:xfrm>
            <a:off x="0" y="6014745"/>
            <a:ext cx="2595716" cy="798085"/>
          </a:xfrm>
          <a:prstGeom prst="rect">
            <a:avLst/>
          </a:prstGeom>
        </p:spPr>
      </p:pic>
      <p:pic>
        <p:nvPicPr>
          <p:cNvPr id="6" name="Afbeelding 5" descr="Afbeelding met Lettertype, Graphics, logo, tekst&#10;&#10;Automatisch gegenereerde beschrijving">
            <a:extLst>
              <a:ext uri="{FF2B5EF4-FFF2-40B4-BE49-F238E27FC236}">
                <a16:creationId xmlns:a16="http://schemas.microsoft.com/office/drawing/2014/main" id="{F33090DE-12E2-1A9D-0219-5BD4A1376189}"/>
              </a:ext>
            </a:extLst>
          </p:cNvPr>
          <p:cNvPicPr>
            <a:picLocks noChangeAspect="1"/>
          </p:cNvPicPr>
          <p:nvPr/>
        </p:nvPicPr>
        <p:blipFill>
          <a:blip r:embed="rId5"/>
          <a:stretch>
            <a:fillRect/>
          </a:stretch>
        </p:blipFill>
        <p:spPr>
          <a:xfrm>
            <a:off x="6667540" y="5358581"/>
            <a:ext cx="2476459" cy="1506761"/>
          </a:xfrm>
          <a:prstGeom prst="rect">
            <a:avLst/>
          </a:prstGeom>
        </p:spPr>
      </p:pic>
    </p:spTree>
    <p:extLst>
      <p:ext uri="{BB962C8B-B14F-4D97-AF65-F5344CB8AC3E}">
        <p14:creationId xmlns:p14="http://schemas.microsoft.com/office/powerpoint/2010/main" val="42420627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AFCA15"/>
        </a:solidFill>
        <a:effectLst/>
      </p:bgPr>
    </p:bg>
    <p:spTree>
      <p:nvGrpSpPr>
        <p:cNvPr id="1" name=""/>
        <p:cNvGrpSpPr/>
        <p:nvPr/>
      </p:nvGrpSpPr>
      <p:grpSpPr>
        <a:xfrm>
          <a:off x="0" y="0"/>
          <a:ext cx="0" cy="0"/>
          <a:chOff x="0" y="0"/>
          <a:chExt cx="0" cy="0"/>
        </a:xfrm>
      </p:grpSpPr>
      <p:sp>
        <p:nvSpPr>
          <p:cNvPr id="2" name="Tekstvak 1"/>
          <p:cNvSpPr txBox="1"/>
          <p:nvPr/>
        </p:nvSpPr>
        <p:spPr>
          <a:xfrm>
            <a:off x="690523" y="265519"/>
            <a:ext cx="7762954" cy="16312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0000" b="1" i="0" u="none" strike="noStrike" kern="1200" cap="none" spc="0" normalizeH="0" baseline="0" noProof="0">
                <a:ln>
                  <a:noFill/>
                </a:ln>
                <a:solidFill>
                  <a:prstClr val="white"/>
                </a:solidFill>
                <a:effectLst/>
                <a:uLnTx/>
                <a:uFillTx/>
                <a:latin typeface="Calibri"/>
                <a:ea typeface="+mn-ea"/>
                <a:cs typeface="+mn-cs"/>
              </a:rPr>
              <a:t>Plus</a:t>
            </a:r>
          </a:p>
        </p:txBody>
      </p:sp>
      <p:cxnSp>
        <p:nvCxnSpPr>
          <p:cNvPr id="13" name="Connecteur droit 10">
            <a:extLst>
              <a:ext uri="{FF2B5EF4-FFF2-40B4-BE49-F238E27FC236}">
                <a16:creationId xmlns:a16="http://schemas.microsoft.com/office/drawing/2014/main" id="{91E51A3F-4C3E-4922-8B77-97590B2965CA}"/>
              </a:ext>
            </a:extLst>
          </p:cNvPr>
          <p:cNvCxnSpPr/>
          <p:nvPr/>
        </p:nvCxnSpPr>
        <p:spPr>
          <a:xfrm flipV="1">
            <a:off x="2830390" y="6521921"/>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Connecteur droit 11">
            <a:extLst>
              <a:ext uri="{FF2B5EF4-FFF2-40B4-BE49-F238E27FC236}">
                <a16:creationId xmlns:a16="http://schemas.microsoft.com/office/drawing/2014/main" id="{2B2284D0-609D-4630-B3BF-BD6FD81C9752}"/>
              </a:ext>
            </a:extLst>
          </p:cNvPr>
          <p:cNvCxnSpPr/>
          <p:nvPr/>
        </p:nvCxnSpPr>
        <p:spPr>
          <a:xfrm flipV="1">
            <a:off x="6520690" y="6574433"/>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 name="Tekstvak 2">
            <a:extLst>
              <a:ext uri="{FF2B5EF4-FFF2-40B4-BE49-F238E27FC236}">
                <a16:creationId xmlns:a16="http://schemas.microsoft.com/office/drawing/2014/main" id="{A4CA5A72-806D-118F-D84F-03E4C2CC7A14}"/>
              </a:ext>
            </a:extLst>
          </p:cNvPr>
          <p:cNvSpPr txBox="1"/>
          <p:nvPr/>
        </p:nvSpPr>
        <p:spPr>
          <a:xfrm>
            <a:off x="3739523" y="2193391"/>
            <a:ext cx="1457739"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7200" b="0" i="0" u="none" strike="noStrike" kern="1200" cap="none" spc="0" normalizeH="0" baseline="0" noProof="0" err="1">
                <a:ln>
                  <a:noFill/>
                </a:ln>
                <a:solidFill>
                  <a:prstClr val="white"/>
                </a:solidFill>
                <a:effectLst/>
                <a:uLnTx/>
                <a:uFillTx/>
                <a:latin typeface="Calibri"/>
                <a:ea typeface="+mn-ea"/>
                <a:cs typeface="+mn-cs"/>
              </a:rPr>
              <a:t>ou</a:t>
            </a: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kstvak 3">
            <a:extLst>
              <a:ext uri="{FF2B5EF4-FFF2-40B4-BE49-F238E27FC236}">
                <a16:creationId xmlns:a16="http://schemas.microsoft.com/office/drawing/2014/main" id="{74319A41-2E50-FF67-C9D4-2F443A38468D}"/>
              </a:ext>
            </a:extLst>
          </p:cNvPr>
          <p:cNvSpPr txBox="1"/>
          <p:nvPr/>
        </p:nvSpPr>
        <p:spPr>
          <a:xfrm>
            <a:off x="5780358" y="3964071"/>
            <a:ext cx="7762954"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7200" b="0" i="0" u="none" strike="noStrike" kern="1200" cap="none" spc="0" normalizeH="0" baseline="0" noProof="0" err="1">
                <a:ln>
                  <a:noFill/>
                </a:ln>
                <a:solidFill>
                  <a:prstClr val="white"/>
                </a:solidFill>
                <a:effectLst/>
                <a:uLnTx/>
                <a:uFillTx/>
                <a:latin typeface="Calibri"/>
                <a:ea typeface="+mn-ea"/>
                <a:cs typeface="+mn-cs"/>
              </a:rPr>
              <a:t>moins</a:t>
            </a:r>
            <a:endParaRPr kumimoji="0" lang="nl-BE" sz="72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3" descr="A blue text on a white background&#10;&#10;Description automatically generated">
            <a:extLst>
              <a:ext uri="{FF2B5EF4-FFF2-40B4-BE49-F238E27FC236}">
                <a16:creationId xmlns:a16="http://schemas.microsoft.com/office/drawing/2014/main" id="{21FBE02A-3F53-E243-0318-974193F60BDE}"/>
              </a:ext>
            </a:extLst>
          </p:cNvPr>
          <p:cNvPicPr>
            <a:picLocks noChangeAspect="1"/>
          </p:cNvPicPr>
          <p:nvPr/>
        </p:nvPicPr>
        <p:blipFill>
          <a:blip r:embed="rId3">
            <a:clrChange>
              <a:clrFrom>
                <a:srgbClr val="FAF9F9"/>
              </a:clrFrom>
              <a:clrTo>
                <a:srgbClr val="FAF9F9">
                  <a:alpha val="0"/>
                </a:srgbClr>
              </a:clrTo>
            </a:clrChange>
            <a:biLevel thresh="25000"/>
            <a:extLst>
              <a:ext uri="{BEBA8EAE-BF5A-486C-A8C5-ECC9F3942E4B}">
                <a14:imgProps xmlns:a14="http://schemas.microsoft.com/office/drawing/2010/main">
                  <a14:imgLayer r:embed="rId4">
                    <a14:imgEffect>
                      <a14:backgroundRemoval t="10000" b="90000" l="10000" r="90000"/>
                    </a14:imgEffect>
                  </a14:imgLayer>
                </a14:imgProps>
              </a:ext>
            </a:extLst>
          </a:blip>
          <a:srcRect b="44657"/>
          <a:stretch/>
        </p:blipFill>
        <p:spPr>
          <a:xfrm>
            <a:off x="0" y="6014745"/>
            <a:ext cx="2595716" cy="798085"/>
          </a:xfrm>
          <a:prstGeom prst="rect">
            <a:avLst/>
          </a:prstGeom>
        </p:spPr>
      </p:pic>
      <p:pic>
        <p:nvPicPr>
          <p:cNvPr id="6" name="Afbeelding 5" descr="Afbeelding met Lettertype, Graphics, logo, tekst&#10;&#10;Automatisch gegenereerde beschrijving">
            <a:extLst>
              <a:ext uri="{FF2B5EF4-FFF2-40B4-BE49-F238E27FC236}">
                <a16:creationId xmlns:a16="http://schemas.microsoft.com/office/drawing/2014/main" id="{2E894001-C959-FEAF-5D86-14EC0A7DF19C}"/>
              </a:ext>
            </a:extLst>
          </p:cNvPr>
          <p:cNvPicPr>
            <a:picLocks noChangeAspect="1"/>
          </p:cNvPicPr>
          <p:nvPr/>
        </p:nvPicPr>
        <p:blipFill>
          <a:blip r:embed="rId5"/>
          <a:stretch>
            <a:fillRect/>
          </a:stretch>
        </p:blipFill>
        <p:spPr>
          <a:xfrm>
            <a:off x="6667540" y="5358581"/>
            <a:ext cx="2476459" cy="1506761"/>
          </a:xfrm>
          <a:prstGeom prst="rect">
            <a:avLst/>
          </a:prstGeom>
        </p:spPr>
      </p:pic>
    </p:spTree>
    <p:extLst>
      <p:ext uri="{BB962C8B-B14F-4D97-AF65-F5344CB8AC3E}">
        <p14:creationId xmlns:p14="http://schemas.microsoft.com/office/powerpoint/2010/main" val="1488352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3000"/>
                                        <p:tgtEl>
                                          <p:spTgt spid="2">
                                            <p:txEl>
                                              <p:pRg st="0" end="0"/>
                                            </p:txEl>
                                          </p:spTgt>
                                        </p:tgtEl>
                                      </p:cBhvr>
                                    </p:animEffect>
                                    <p:anim calcmode="lin" valueType="num">
                                      <p:cBhvr>
                                        <p:cTn id="8" dur="3000" fill="hold"/>
                                        <p:tgtEl>
                                          <p:spTgt spid="2">
                                            <p:txEl>
                                              <p:pRg st="0" end="0"/>
                                            </p:txEl>
                                          </p:spTgt>
                                        </p:tgtEl>
                                        <p:attrNameLst>
                                          <p:attrName>ppt_w</p:attrName>
                                        </p:attrNameLst>
                                      </p:cBhvr>
                                      <p:tavLst>
                                        <p:tav tm="0" fmla="#ppt_w*sin(2.5*pi*$)">
                                          <p:val>
                                            <p:fltVal val="0"/>
                                          </p:val>
                                        </p:tav>
                                        <p:tav tm="100000">
                                          <p:val>
                                            <p:fltVal val="1"/>
                                          </p:val>
                                        </p:tav>
                                      </p:tavLst>
                                    </p:anim>
                                    <p:anim calcmode="lin" valueType="num">
                                      <p:cBhvr>
                                        <p:cTn id="9" dur="3000" fill="hold"/>
                                        <p:tgtEl>
                                          <p:spTgt spid="2">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AFCA1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kstvak 1"/>
          <p:cNvSpPr txBox="1"/>
          <p:nvPr/>
        </p:nvSpPr>
        <p:spPr>
          <a:xfrm>
            <a:off x="332509" y="526473"/>
            <a:ext cx="843741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4800" b="0" i="0" u="none" strike="noStrike" kern="1200" cap="none" spc="0" normalizeH="0" baseline="0" noProof="0">
                <a:ln>
                  <a:noFill/>
                </a:ln>
                <a:solidFill>
                  <a:srgbClr val="AFCA15"/>
                </a:solidFill>
                <a:effectLst/>
                <a:uLnTx/>
                <a:uFillTx/>
                <a:latin typeface="Calibri"/>
                <a:ea typeface="+mn-ea"/>
                <a:cs typeface="+mn-cs"/>
              </a:rPr>
              <a:t>Ford F-150 (pick-up)</a:t>
            </a:r>
          </a:p>
        </p:txBody>
      </p:sp>
      <p:sp>
        <p:nvSpPr>
          <p:cNvPr id="8" name="Tekstvak 7"/>
          <p:cNvSpPr txBox="1"/>
          <p:nvPr/>
        </p:nvSpPr>
        <p:spPr>
          <a:xfrm>
            <a:off x="365050" y="1378121"/>
            <a:ext cx="8437418" cy="3970318"/>
          </a:xfrm>
          <a:prstGeom prst="rect">
            <a:avLst/>
          </a:prstGeom>
          <a:noFill/>
        </p:spPr>
        <p:txBody>
          <a:bodyPr wrap="square" lIns="91440" tIns="45720" rIns="91440" bIns="45720" rtlCol="0" anchor="t">
            <a:spAutoFit/>
          </a:bodyPr>
          <a:lstStyle/>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BE" sz="2800"/>
              <a:t>Niveau d'huile : élevé</a:t>
            </a:r>
            <a:r>
              <a:rPr lang="fr-BE" sz="2800" dirty="0"/>
              <a:t>.</a:t>
            </a:r>
            <a:endParaRPr lang="fr-BE" sz="2800"/>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BE" sz="2800"/>
              <a:t>Capacité du réservoir d'huile de 6 à 8 litres</a:t>
            </a:r>
            <a:r>
              <a:rPr lang="fr-BE" sz="2800" dirty="0"/>
              <a:t>.</a:t>
            </a:r>
            <a:endParaRPr lang="fr-BE" sz="2800" dirty="0">
              <a:ea typeface="Calibri"/>
              <a:cs typeface="Calibri"/>
            </a:endParaRPr>
          </a:p>
          <a:p>
            <a:pPr marL="457200" indent="-457200">
              <a:buFont typeface="Arial" panose="020B0604020202020204" pitchFamily="34" charset="0"/>
              <a:buChar char="•"/>
              <a:defRPr/>
            </a:pPr>
            <a:r>
              <a:rPr lang="fr-BE" sz="2800"/>
              <a:t>Explication : </a:t>
            </a:r>
            <a:r>
              <a:rPr lang="fr-BE" sz="2800" dirty="0"/>
              <a:t>les </a:t>
            </a:r>
            <a:r>
              <a:rPr lang="fr-BE" sz="2800"/>
              <a:t>camionnettes pick-up comme la Ford F-150 ont généralement un niveau d'huile élevé en raison de </a:t>
            </a:r>
            <a:r>
              <a:rPr lang="fr-BE" sz="2800" dirty="0"/>
              <a:t>leur moteur puissant</a:t>
            </a:r>
            <a:r>
              <a:rPr lang="fr-BE" sz="2800"/>
              <a:t> et du fait qu'elles sont souvent utilisées pour des charges lourdes et du remorquage. Ces moteurs consomment plus d'huile pour répondre aux exigences de performances élevées.</a:t>
            </a:r>
            <a:endParaRPr kumimoji="0" lang="nl-BE" sz="2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Afbeelding 3" descr="Afbeelding met Graphics, Lettertype, logo, grafische vormgeving&#10;&#10;Automatisch gegenereerde beschrijving">
            <a:extLst>
              <a:ext uri="{FF2B5EF4-FFF2-40B4-BE49-F238E27FC236}">
                <a16:creationId xmlns:a16="http://schemas.microsoft.com/office/drawing/2014/main" id="{AAA60C64-AA22-026B-FD98-88824937C2CE}"/>
              </a:ext>
            </a:extLst>
          </p:cNvPr>
          <p:cNvPicPr>
            <a:picLocks noChangeAspect="1"/>
          </p:cNvPicPr>
          <p:nvPr/>
        </p:nvPicPr>
        <p:blipFill>
          <a:blip r:embed="rId3"/>
          <a:stretch>
            <a:fillRect/>
          </a:stretch>
        </p:blipFill>
        <p:spPr>
          <a:xfrm>
            <a:off x="7644484" y="5978828"/>
            <a:ext cx="1499515" cy="912355"/>
          </a:xfrm>
          <a:prstGeom prst="rect">
            <a:avLst/>
          </a:prstGeom>
        </p:spPr>
      </p:pic>
    </p:spTree>
    <p:extLst>
      <p:ext uri="{BB962C8B-B14F-4D97-AF65-F5344CB8AC3E}">
        <p14:creationId xmlns:p14="http://schemas.microsoft.com/office/powerpoint/2010/main" val="20226118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28AF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3" name="Tekstvak 2">
            <a:extLst>
              <a:ext uri="{FF2B5EF4-FFF2-40B4-BE49-F238E27FC236}">
                <a16:creationId xmlns:a16="http://schemas.microsoft.com/office/drawing/2014/main" id="{251A1233-639B-408F-BC8E-5B8244C6AF72}"/>
              </a:ext>
            </a:extLst>
          </p:cNvPr>
          <p:cNvSpPr txBox="1"/>
          <p:nvPr/>
        </p:nvSpPr>
        <p:spPr>
          <a:xfrm flipH="1">
            <a:off x="225878" y="6270255"/>
            <a:ext cx="6636429" cy="369332"/>
          </a:xfrm>
          <a:prstGeom prst="rect">
            <a:avLst/>
          </a:prstGeom>
          <a:noFill/>
        </p:spPr>
        <p:txBody>
          <a:bodyPr wrap="square" rtlCol="0">
            <a:spAutoFit/>
          </a:bodyPr>
          <a:lstStyle/>
          <a:p>
            <a:r>
              <a:rPr lang="fr-BE"/>
              <a:t>Si vous avez des difficultés à démarrer la vidéo, cliquez </a:t>
            </a:r>
            <a:r>
              <a:rPr lang="fr-BE">
                <a:hlinkClick r:id="rId4"/>
              </a:rPr>
              <a:t>ICI</a:t>
            </a:r>
            <a:endParaRPr lang="nl-BE"/>
          </a:p>
        </p:txBody>
      </p:sp>
      <p:pic>
        <p:nvPicPr>
          <p:cNvPr id="2" name="Média en ligne 1" title="Valorlub TV-spot FR 30 sec -  Garage">
            <a:hlinkClick r:id="" action="ppaction://media"/>
            <a:extLst>
              <a:ext uri="{FF2B5EF4-FFF2-40B4-BE49-F238E27FC236}">
                <a16:creationId xmlns:a16="http://schemas.microsoft.com/office/drawing/2014/main" id="{9529D04B-2186-1D6B-FDF4-026113A97A7A}"/>
              </a:ext>
            </a:extLst>
          </p:cNvPr>
          <p:cNvPicPr>
            <a:picLocks noRot="1" noChangeAspect="1"/>
          </p:cNvPicPr>
          <p:nvPr>
            <a:videoFile r:link="rId1"/>
          </p:nvPr>
        </p:nvPicPr>
        <p:blipFill>
          <a:blip r:embed="rId5"/>
          <a:stretch>
            <a:fillRect/>
          </a:stretch>
        </p:blipFill>
        <p:spPr>
          <a:xfrm>
            <a:off x="0" y="846138"/>
            <a:ext cx="9144000" cy="5165725"/>
          </a:xfrm>
          <a:prstGeom prst="rect">
            <a:avLst/>
          </a:prstGeom>
        </p:spPr>
      </p:pic>
      <p:pic>
        <p:nvPicPr>
          <p:cNvPr id="4" name="Afbeelding 3" descr="Afbeelding met Graphics, Lettertype, logo, grafische vormgeving&#10;&#10;Automatisch gegenereerde beschrijving">
            <a:extLst>
              <a:ext uri="{FF2B5EF4-FFF2-40B4-BE49-F238E27FC236}">
                <a16:creationId xmlns:a16="http://schemas.microsoft.com/office/drawing/2014/main" id="{02DBF0A4-70B0-EF24-A277-0F0076429268}"/>
              </a:ext>
            </a:extLst>
          </p:cNvPr>
          <p:cNvPicPr>
            <a:picLocks noChangeAspect="1"/>
          </p:cNvPicPr>
          <p:nvPr/>
        </p:nvPicPr>
        <p:blipFill>
          <a:blip r:embed="rId6"/>
          <a:stretch>
            <a:fillRect/>
          </a:stretch>
        </p:blipFill>
        <p:spPr>
          <a:xfrm>
            <a:off x="7644484" y="5978828"/>
            <a:ext cx="1499515" cy="912355"/>
          </a:xfrm>
          <a:prstGeom prst="rect">
            <a:avLst/>
          </a:prstGeom>
        </p:spPr>
      </p:pic>
    </p:spTree>
    <p:extLst>
      <p:ext uri="{BB962C8B-B14F-4D97-AF65-F5344CB8AC3E}">
        <p14:creationId xmlns:p14="http://schemas.microsoft.com/office/powerpoint/2010/main" val="1066716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1895CE"/>
        </a:solidFill>
        <a:effectLst/>
      </p:bgPr>
    </p:bg>
    <p:spTree>
      <p:nvGrpSpPr>
        <p:cNvPr id="1" name=""/>
        <p:cNvGrpSpPr/>
        <p:nvPr/>
      </p:nvGrpSpPr>
      <p:grpSpPr>
        <a:xfrm>
          <a:off x="0" y="0"/>
          <a:ext cx="0" cy="0"/>
          <a:chOff x="0" y="0"/>
          <a:chExt cx="0" cy="0"/>
        </a:xfrm>
      </p:grpSpPr>
      <p:sp>
        <p:nvSpPr>
          <p:cNvPr id="10" name="Tekstvak 9"/>
          <p:cNvSpPr txBox="1"/>
          <p:nvPr/>
        </p:nvSpPr>
        <p:spPr>
          <a:xfrm>
            <a:off x="706582" y="1704109"/>
            <a:ext cx="7762954" cy="1200329"/>
          </a:xfrm>
          <a:prstGeom prst="rect">
            <a:avLst/>
          </a:prstGeom>
          <a:noFill/>
        </p:spPr>
        <p:txBody>
          <a:bodyPr wrap="square" lIns="91440" tIns="45720" rIns="91440" bIns="45720" rtlCol="0" anchor="t">
            <a:spAutoFit/>
          </a:bodyPr>
          <a:lstStyle/>
          <a:p>
            <a:r>
              <a:rPr lang="nl-BE" sz="7200" dirty="0" err="1">
                <a:solidFill>
                  <a:schemeClr val="bg1"/>
                </a:solidFill>
              </a:rPr>
              <a:t>Quizz</a:t>
            </a:r>
          </a:p>
        </p:txBody>
      </p:sp>
      <p:cxnSp>
        <p:nvCxnSpPr>
          <p:cNvPr id="9" name="Connecteur droit 10">
            <a:extLst>
              <a:ext uri="{FF2B5EF4-FFF2-40B4-BE49-F238E27FC236}">
                <a16:creationId xmlns:a16="http://schemas.microsoft.com/office/drawing/2014/main" id="{BCD30011-B217-4EF1-9086-C140FF559101}"/>
              </a:ext>
            </a:extLst>
          </p:cNvPr>
          <p:cNvCxnSpPr/>
          <p:nvPr/>
        </p:nvCxnSpPr>
        <p:spPr>
          <a:xfrm flipV="1">
            <a:off x="2830390" y="6521921"/>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Connecteur droit 11">
            <a:extLst>
              <a:ext uri="{FF2B5EF4-FFF2-40B4-BE49-F238E27FC236}">
                <a16:creationId xmlns:a16="http://schemas.microsoft.com/office/drawing/2014/main" id="{A5ADE452-9351-414D-8C0A-2338363A004A}"/>
              </a:ext>
            </a:extLst>
          </p:cNvPr>
          <p:cNvCxnSpPr/>
          <p:nvPr/>
        </p:nvCxnSpPr>
        <p:spPr>
          <a:xfrm flipV="1">
            <a:off x="6520690" y="6574433"/>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 name="Picture 3" descr="A blue text on a white background&#10;&#10;Description automatically generated">
            <a:extLst>
              <a:ext uri="{FF2B5EF4-FFF2-40B4-BE49-F238E27FC236}">
                <a16:creationId xmlns:a16="http://schemas.microsoft.com/office/drawing/2014/main" id="{3ECCAF93-F66D-75CC-AEB7-0749BB3C5969}"/>
              </a:ext>
            </a:extLst>
          </p:cNvPr>
          <p:cNvPicPr>
            <a:picLocks noChangeAspect="1"/>
          </p:cNvPicPr>
          <p:nvPr/>
        </p:nvPicPr>
        <p:blipFill>
          <a:blip r:embed="rId2">
            <a:clrChange>
              <a:clrFrom>
                <a:srgbClr val="FAF9F9"/>
              </a:clrFrom>
              <a:clrTo>
                <a:srgbClr val="FAF9F9">
                  <a:alpha val="0"/>
                </a:srgbClr>
              </a:clrTo>
            </a:clrChange>
            <a:biLevel thresh="25000"/>
            <a:extLst>
              <a:ext uri="{BEBA8EAE-BF5A-486C-A8C5-ECC9F3942E4B}">
                <a14:imgProps xmlns:a14="http://schemas.microsoft.com/office/drawing/2010/main">
                  <a14:imgLayer r:embed="rId3">
                    <a14:imgEffect>
                      <a14:backgroundRemoval t="10000" b="90000" l="10000" r="90000"/>
                    </a14:imgEffect>
                  </a14:imgLayer>
                </a14:imgProps>
              </a:ext>
            </a:extLst>
          </a:blip>
          <a:srcRect b="44657"/>
          <a:stretch/>
        </p:blipFill>
        <p:spPr>
          <a:xfrm>
            <a:off x="0" y="6014745"/>
            <a:ext cx="2595716" cy="798085"/>
          </a:xfrm>
          <a:prstGeom prst="rect">
            <a:avLst/>
          </a:prstGeom>
        </p:spPr>
      </p:pic>
      <p:pic>
        <p:nvPicPr>
          <p:cNvPr id="3" name="Afbeelding 2" descr="Afbeelding met Lettertype, Graphics, logo, tekst&#10;&#10;Automatisch gegenereerde beschrijving">
            <a:extLst>
              <a:ext uri="{FF2B5EF4-FFF2-40B4-BE49-F238E27FC236}">
                <a16:creationId xmlns:a16="http://schemas.microsoft.com/office/drawing/2014/main" id="{A9F20F90-DDA2-2E24-20A1-07591E888C79}"/>
              </a:ext>
            </a:extLst>
          </p:cNvPr>
          <p:cNvPicPr>
            <a:picLocks noChangeAspect="1"/>
          </p:cNvPicPr>
          <p:nvPr/>
        </p:nvPicPr>
        <p:blipFill>
          <a:blip r:embed="rId4"/>
          <a:stretch>
            <a:fillRect/>
          </a:stretch>
        </p:blipFill>
        <p:spPr>
          <a:xfrm>
            <a:off x="6667540" y="5358581"/>
            <a:ext cx="2476459" cy="1506761"/>
          </a:xfrm>
          <a:prstGeom prst="rect">
            <a:avLst/>
          </a:prstGeom>
        </p:spPr>
      </p:pic>
    </p:spTree>
    <p:extLst>
      <p:ext uri="{BB962C8B-B14F-4D97-AF65-F5344CB8AC3E}">
        <p14:creationId xmlns:p14="http://schemas.microsoft.com/office/powerpoint/2010/main" val="24513091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62501" y="948169"/>
            <a:ext cx="3910445" cy="3429000"/>
          </a:xfrm>
        </p:spPr>
        <p:txBody>
          <a:bodyPr anchor="b">
            <a:normAutofit/>
          </a:bodyPr>
          <a:lstStyle/>
          <a:p>
            <a:r>
              <a:rPr lang="fr-BE" sz="3600"/>
              <a:t>Vous avez droit à une prime si la quantité collectée est inférieure ou égale à :</a:t>
            </a:r>
            <a:endParaRPr lang="nl-BE" sz="4000">
              <a:solidFill>
                <a:srgbClr val="473F30"/>
              </a:solidFill>
              <a:latin typeface="+mn-lt"/>
            </a:endParaRPr>
          </a:p>
        </p:txBody>
      </p:sp>
      <p:sp>
        <p:nvSpPr>
          <p:cNvPr id="5" name="Tekstvak 4">
            <a:extLst>
              <a:ext uri="{FF2B5EF4-FFF2-40B4-BE49-F238E27FC236}">
                <a16:creationId xmlns:a16="http://schemas.microsoft.com/office/drawing/2014/main" id="{E9A1B680-B867-44C4-BC61-FDB1C27CA6AB}"/>
              </a:ext>
            </a:extLst>
          </p:cNvPr>
          <p:cNvSpPr txBox="1"/>
          <p:nvPr/>
        </p:nvSpPr>
        <p:spPr>
          <a:xfrm>
            <a:off x="0" y="0"/>
            <a:ext cx="2190750" cy="3429000"/>
          </a:xfrm>
          <a:prstGeom prst="rect">
            <a:avLst/>
          </a:prstGeom>
          <a:solidFill>
            <a:srgbClr val="28AF8A"/>
          </a:solidFill>
        </p:spPr>
        <p:txBody>
          <a:bodyPr wrap="square" lIns="323850" tIns="324000" rIns="324000" bIns="324000" rtlCol="0">
            <a:normAutofit/>
          </a:bodyPr>
          <a:lstStyle/>
          <a:p>
            <a:r>
              <a:rPr lang="nl-BE" sz="4000" b="1">
                <a:solidFill>
                  <a:schemeClr val="bg1"/>
                </a:solidFill>
              </a:rPr>
              <a:t>A</a:t>
            </a:r>
          </a:p>
          <a:p>
            <a:r>
              <a:rPr lang="nl-BE" sz="2400">
                <a:solidFill>
                  <a:schemeClr val="bg1"/>
                </a:solidFill>
              </a:rPr>
              <a:t>1 000 </a:t>
            </a:r>
            <a:r>
              <a:rPr lang="nl-BE" sz="2400" err="1">
                <a:solidFill>
                  <a:schemeClr val="bg1"/>
                </a:solidFill>
              </a:rPr>
              <a:t>litres</a:t>
            </a:r>
            <a:r>
              <a:rPr lang="nl-BE" sz="2400">
                <a:solidFill>
                  <a:schemeClr val="bg1"/>
                </a:solidFill>
              </a:rPr>
              <a:t> </a:t>
            </a:r>
          </a:p>
        </p:txBody>
      </p:sp>
      <p:sp>
        <p:nvSpPr>
          <p:cNvPr id="8" name="Tekstvak 7">
            <a:extLst>
              <a:ext uri="{FF2B5EF4-FFF2-40B4-BE49-F238E27FC236}">
                <a16:creationId xmlns:a16="http://schemas.microsoft.com/office/drawing/2014/main" id="{1AF55EB5-7B08-41AF-B3E3-B6A68AC4FB6A}"/>
              </a:ext>
            </a:extLst>
          </p:cNvPr>
          <p:cNvSpPr txBox="1"/>
          <p:nvPr/>
        </p:nvSpPr>
        <p:spPr>
          <a:xfrm>
            <a:off x="2190750" y="0"/>
            <a:ext cx="2190750" cy="3429000"/>
          </a:xfrm>
          <a:prstGeom prst="rect">
            <a:avLst/>
          </a:prstGeom>
          <a:solidFill>
            <a:srgbClr val="E8880A"/>
          </a:solidFill>
        </p:spPr>
        <p:txBody>
          <a:bodyPr wrap="square" lIns="323850" tIns="324000" rIns="324000" bIns="324000" rtlCol="0">
            <a:normAutofit/>
          </a:bodyPr>
          <a:lstStyle/>
          <a:p>
            <a:r>
              <a:rPr lang="nl-BE" sz="4000" b="1">
                <a:solidFill>
                  <a:schemeClr val="bg1"/>
                </a:solidFill>
              </a:rPr>
              <a:t>B</a:t>
            </a:r>
          </a:p>
          <a:p>
            <a:r>
              <a:rPr lang="nl-BE" sz="2400">
                <a:solidFill>
                  <a:schemeClr val="bg1"/>
                </a:solidFill>
              </a:rPr>
              <a:t>2 000 </a:t>
            </a:r>
            <a:r>
              <a:rPr lang="nl-BE" sz="2400" err="1">
                <a:solidFill>
                  <a:schemeClr val="bg1"/>
                </a:solidFill>
              </a:rPr>
              <a:t>litres</a:t>
            </a:r>
            <a:endParaRPr lang="nl-BE" sz="2400">
              <a:solidFill>
                <a:schemeClr val="bg1"/>
              </a:solidFill>
            </a:endParaRPr>
          </a:p>
        </p:txBody>
      </p:sp>
      <p:sp>
        <p:nvSpPr>
          <p:cNvPr id="10" name="Tekstvak 9">
            <a:extLst>
              <a:ext uri="{FF2B5EF4-FFF2-40B4-BE49-F238E27FC236}">
                <a16:creationId xmlns:a16="http://schemas.microsoft.com/office/drawing/2014/main" id="{4D568529-1418-4E43-99EB-50C354AE9297}"/>
              </a:ext>
            </a:extLst>
          </p:cNvPr>
          <p:cNvSpPr txBox="1"/>
          <p:nvPr/>
        </p:nvSpPr>
        <p:spPr>
          <a:xfrm>
            <a:off x="0" y="3429000"/>
            <a:ext cx="2190750" cy="3429000"/>
          </a:xfrm>
          <a:prstGeom prst="rect">
            <a:avLst/>
          </a:prstGeom>
          <a:solidFill>
            <a:srgbClr val="E52B51"/>
          </a:solidFill>
        </p:spPr>
        <p:txBody>
          <a:bodyPr wrap="square" lIns="323850" tIns="324000" rIns="324000" bIns="324000" rtlCol="0">
            <a:normAutofit/>
          </a:bodyPr>
          <a:lstStyle/>
          <a:p>
            <a:r>
              <a:rPr lang="nl-BE" sz="4000" b="1">
                <a:solidFill>
                  <a:schemeClr val="bg1"/>
                </a:solidFill>
              </a:rPr>
              <a:t>C</a:t>
            </a:r>
          </a:p>
          <a:p>
            <a:r>
              <a:rPr lang="nl-BE" sz="2400">
                <a:solidFill>
                  <a:schemeClr val="bg1"/>
                </a:solidFill>
              </a:rPr>
              <a:t>2 500 </a:t>
            </a:r>
            <a:r>
              <a:rPr lang="nl-BE" sz="2400" err="1">
                <a:solidFill>
                  <a:schemeClr val="bg1"/>
                </a:solidFill>
              </a:rPr>
              <a:t>litres</a:t>
            </a:r>
            <a:endParaRPr lang="nl-BE" sz="2400">
              <a:solidFill>
                <a:schemeClr val="bg1"/>
              </a:solidFill>
            </a:endParaRPr>
          </a:p>
        </p:txBody>
      </p:sp>
      <p:sp>
        <p:nvSpPr>
          <p:cNvPr id="11" name="Tekstvak 10">
            <a:extLst>
              <a:ext uri="{FF2B5EF4-FFF2-40B4-BE49-F238E27FC236}">
                <a16:creationId xmlns:a16="http://schemas.microsoft.com/office/drawing/2014/main" id="{C47C3FBE-30C7-49BF-9624-8367CA49BF37}"/>
              </a:ext>
            </a:extLst>
          </p:cNvPr>
          <p:cNvSpPr txBox="1"/>
          <p:nvPr/>
        </p:nvSpPr>
        <p:spPr>
          <a:xfrm>
            <a:off x="2190750" y="3429000"/>
            <a:ext cx="2190750" cy="3429000"/>
          </a:xfrm>
          <a:prstGeom prst="rect">
            <a:avLst/>
          </a:prstGeom>
          <a:solidFill>
            <a:srgbClr val="AFCA15"/>
          </a:solidFill>
        </p:spPr>
        <p:txBody>
          <a:bodyPr wrap="square" lIns="323850" tIns="324000" rIns="324000" bIns="324000" rtlCol="0">
            <a:normAutofit/>
          </a:bodyPr>
          <a:lstStyle/>
          <a:p>
            <a:r>
              <a:rPr lang="nl-BE" sz="4000" b="1">
                <a:solidFill>
                  <a:schemeClr val="bg1"/>
                </a:solidFill>
              </a:rPr>
              <a:t>D</a:t>
            </a:r>
          </a:p>
          <a:p>
            <a:r>
              <a:rPr lang="nl-BE" sz="2400">
                <a:solidFill>
                  <a:schemeClr val="bg1"/>
                </a:solidFill>
              </a:rPr>
              <a:t>3 500 </a:t>
            </a:r>
            <a:r>
              <a:rPr lang="nl-BE" sz="2400" err="1">
                <a:solidFill>
                  <a:schemeClr val="bg1"/>
                </a:solidFill>
              </a:rPr>
              <a:t>litres</a:t>
            </a:r>
            <a:endParaRPr lang="nl-BE" sz="2400">
              <a:solidFill>
                <a:schemeClr val="bg1"/>
              </a:solidFill>
            </a:endParaRPr>
          </a:p>
        </p:txBody>
      </p:sp>
    </p:spTree>
    <p:extLst>
      <p:ext uri="{BB962C8B-B14F-4D97-AF65-F5344CB8AC3E}">
        <p14:creationId xmlns:p14="http://schemas.microsoft.com/office/powerpoint/2010/main" val="322605536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62501" y="1078173"/>
            <a:ext cx="3910445" cy="3298996"/>
          </a:xfrm>
        </p:spPr>
        <p:txBody>
          <a:bodyPr anchor="b">
            <a:normAutofit/>
          </a:bodyPr>
          <a:lstStyle/>
          <a:p>
            <a:r>
              <a:rPr lang="fr-BE" sz="3600"/>
              <a:t>Vous avez droit à une prime si la quantité collectée est inférieure ou égale à :</a:t>
            </a:r>
            <a:endParaRPr lang="nl-BE" sz="4000">
              <a:solidFill>
                <a:srgbClr val="473F30"/>
              </a:solidFill>
              <a:latin typeface="+mn-lt"/>
            </a:endParaRPr>
          </a:p>
        </p:txBody>
      </p:sp>
      <p:sp>
        <p:nvSpPr>
          <p:cNvPr id="5" name="Tekstvak 4">
            <a:extLst>
              <a:ext uri="{FF2B5EF4-FFF2-40B4-BE49-F238E27FC236}">
                <a16:creationId xmlns:a16="http://schemas.microsoft.com/office/drawing/2014/main" id="{E9A1B680-B867-44C4-BC61-FDB1C27CA6AB}"/>
              </a:ext>
            </a:extLst>
          </p:cNvPr>
          <p:cNvSpPr txBox="1"/>
          <p:nvPr/>
        </p:nvSpPr>
        <p:spPr>
          <a:xfrm>
            <a:off x="0" y="0"/>
            <a:ext cx="2190750" cy="3429000"/>
          </a:xfrm>
          <a:prstGeom prst="rect">
            <a:avLst/>
          </a:prstGeom>
          <a:solidFill>
            <a:srgbClr val="28AF8A">
              <a:alpha val="50000"/>
            </a:srgbClr>
          </a:solidFill>
        </p:spPr>
        <p:txBody>
          <a:bodyPr wrap="square" lIns="323850" tIns="324000" rIns="324000" bIns="324000" rtlCol="0">
            <a:normAutofit/>
          </a:bodyPr>
          <a:lstStyle/>
          <a:p>
            <a:r>
              <a:rPr lang="nl-BE" sz="4000" b="1">
                <a:solidFill>
                  <a:schemeClr val="bg1"/>
                </a:solidFill>
              </a:rPr>
              <a:t>A</a:t>
            </a:r>
          </a:p>
          <a:p>
            <a:r>
              <a:rPr lang="nl-BE" sz="2400">
                <a:solidFill>
                  <a:schemeClr val="bg1"/>
                </a:solidFill>
              </a:rPr>
              <a:t>1 000 </a:t>
            </a:r>
            <a:r>
              <a:rPr lang="nl-BE" sz="2400" err="1">
                <a:solidFill>
                  <a:schemeClr val="bg1"/>
                </a:solidFill>
              </a:rPr>
              <a:t>litres</a:t>
            </a:r>
            <a:endParaRPr lang="nl-BE" sz="2400">
              <a:solidFill>
                <a:schemeClr val="bg1"/>
              </a:solidFill>
            </a:endParaRPr>
          </a:p>
        </p:txBody>
      </p:sp>
      <p:sp>
        <p:nvSpPr>
          <p:cNvPr id="8" name="Tekstvak 7">
            <a:extLst>
              <a:ext uri="{FF2B5EF4-FFF2-40B4-BE49-F238E27FC236}">
                <a16:creationId xmlns:a16="http://schemas.microsoft.com/office/drawing/2014/main" id="{1AF55EB5-7B08-41AF-B3E3-B6A68AC4FB6A}"/>
              </a:ext>
            </a:extLst>
          </p:cNvPr>
          <p:cNvSpPr txBox="1"/>
          <p:nvPr/>
        </p:nvSpPr>
        <p:spPr>
          <a:xfrm>
            <a:off x="2190750" y="0"/>
            <a:ext cx="2190750" cy="3429000"/>
          </a:xfrm>
          <a:prstGeom prst="rect">
            <a:avLst/>
          </a:prstGeom>
          <a:solidFill>
            <a:srgbClr val="E8880A">
              <a:alpha val="50000"/>
            </a:srgbClr>
          </a:solidFill>
        </p:spPr>
        <p:txBody>
          <a:bodyPr wrap="square" lIns="323850" tIns="324000" rIns="324000" bIns="324000" rtlCol="0">
            <a:normAutofit/>
          </a:bodyPr>
          <a:lstStyle/>
          <a:p>
            <a:r>
              <a:rPr lang="nl-BE" sz="4000" b="1">
                <a:solidFill>
                  <a:schemeClr val="bg1"/>
                </a:solidFill>
              </a:rPr>
              <a:t>B</a:t>
            </a:r>
          </a:p>
          <a:p>
            <a:r>
              <a:rPr lang="nl-BE" sz="2400">
                <a:solidFill>
                  <a:schemeClr val="bg1"/>
                </a:solidFill>
              </a:rPr>
              <a:t>2 000 </a:t>
            </a:r>
            <a:r>
              <a:rPr lang="nl-BE" sz="2400" err="1">
                <a:solidFill>
                  <a:schemeClr val="bg1"/>
                </a:solidFill>
              </a:rPr>
              <a:t>litres</a:t>
            </a:r>
            <a:endParaRPr lang="nl-BE" sz="2400">
              <a:solidFill>
                <a:schemeClr val="bg1"/>
              </a:solidFill>
            </a:endParaRPr>
          </a:p>
        </p:txBody>
      </p:sp>
      <p:sp>
        <p:nvSpPr>
          <p:cNvPr id="10" name="Tekstvak 9">
            <a:extLst>
              <a:ext uri="{FF2B5EF4-FFF2-40B4-BE49-F238E27FC236}">
                <a16:creationId xmlns:a16="http://schemas.microsoft.com/office/drawing/2014/main" id="{4D568529-1418-4E43-99EB-50C354AE9297}"/>
              </a:ext>
            </a:extLst>
          </p:cNvPr>
          <p:cNvSpPr txBox="1"/>
          <p:nvPr/>
        </p:nvSpPr>
        <p:spPr>
          <a:xfrm>
            <a:off x="0" y="3429000"/>
            <a:ext cx="2190750" cy="3429000"/>
          </a:xfrm>
          <a:prstGeom prst="rect">
            <a:avLst/>
          </a:prstGeom>
          <a:solidFill>
            <a:srgbClr val="E52B51">
              <a:alpha val="50196"/>
            </a:srgbClr>
          </a:solidFill>
        </p:spPr>
        <p:txBody>
          <a:bodyPr wrap="square" lIns="323850" tIns="324000" rIns="324000" bIns="324000" rtlCol="0">
            <a:normAutofit/>
          </a:bodyPr>
          <a:lstStyle/>
          <a:p>
            <a:r>
              <a:rPr lang="nl-BE" sz="4000" b="1">
                <a:solidFill>
                  <a:schemeClr val="bg1"/>
                </a:solidFill>
              </a:rPr>
              <a:t>C</a:t>
            </a:r>
          </a:p>
          <a:p>
            <a:r>
              <a:rPr lang="nl-BE" sz="2400">
                <a:solidFill>
                  <a:schemeClr val="bg1"/>
                </a:solidFill>
              </a:rPr>
              <a:t>2 500 </a:t>
            </a:r>
            <a:r>
              <a:rPr lang="nl-BE" sz="2400" err="1">
                <a:solidFill>
                  <a:schemeClr val="bg1"/>
                </a:solidFill>
              </a:rPr>
              <a:t>litres</a:t>
            </a:r>
            <a:endParaRPr lang="nl-BE" sz="2400">
              <a:solidFill>
                <a:schemeClr val="bg1"/>
              </a:solidFill>
            </a:endParaRPr>
          </a:p>
        </p:txBody>
      </p:sp>
      <p:sp>
        <p:nvSpPr>
          <p:cNvPr id="11" name="Tekstvak 10">
            <a:extLst>
              <a:ext uri="{FF2B5EF4-FFF2-40B4-BE49-F238E27FC236}">
                <a16:creationId xmlns:a16="http://schemas.microsoft.com/office/drawing/2014/main" id="{C47C3FBE-30C7-49BF-9624-8367CA49BF37}"/>
              </a:ext>
            </a:extLst>
          </p:cNvPr>
          <p:cNvSpPr txBox="1"/>
          <p:nvPr/>
        </p:nvSpPr>
        <p:spPr>
          <a:xfrm>
            <a:off x="2190750" y="3429000"/>
            <a:ext cx="2190750" cy="3429000"/>
          </a:xfrm>
          <a:prstGeom prst="rect">
            <a:avLst/>
          </a:prstGeom>
          <a:solidFill>
            <a:srgbClr val="AFCA15"/>
          </a:solidFill>
        </p:spPr>
        <p:txBody>
          <a:bodyPr wrap="square" lIns="323850" tIns="324000" rIns="324000" bIns="324000" rtlCol="0">
            <a:normAutofit/>
          </a:bodyPr>
          <a:lstStyle/>
          <a:p>
            <a:r>
              <a:rPr lang="nl-BE" sz="4000" b="1">
                <a:solidFill>
                  <a:schemeClr val="bg1"/>
                </a:solidFill>
              </a:rPr>
              <a:t>D</a:t>
            </a:r>
          </a:p>
          <a:p>
            <a:r>
              <a:rPr lang="nl-BE" sz="2400">
                <a:solidFill>
                  <a:schemeClr val="bg1"/>
                </a:solidFill>
              </a:rPr>
              <a:t>3 500 </a:t>
            </a:r>
            <a:r>
              <a:rPr lang="nl-BE" sz="2400" err="1">
                <a:solidFill>
                  <a:schemeClr val="bg1"/>
                </a:solidFill>
              </a:rPr>
              <a:t>litres</a:t>
            </a:r>
            <a:endParaRPr lang="nl-BE" sz="2400">
              <a:solidFill>
                <a:schemeClr val="bg1"/>
              </a:solidFill>
            </a:endParaRPr>
          </a:p>
        </p:txBody>
      </p:sp>
    </p:spTree>
    <p:extLst>
      <p:ext uri="{BB962C8B-B14F-4D97-AF65-F5344CB8AC3E}">
        <p14:creationId xmlns:p14="http://schemas.microsoft.com/office/powerpoint/2010/main" val="10920446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62501" y="578342"/>
            <a:ext cx="3910445" cy="3099874"/>
          </a:xfrm>
        </p:spPr>
        <p:txBody>
          <a:bodyPr anchor="b">
            <a:normAutofit fontScale="90000"/>
          </a:bodyPr>
          <a:lstStyle/>
          <a:p>
            <a:r>
              <a:rPr lang="fr-BE" sz="3600"/>
              <a:t>En 2024, quel est le montant de la prime que vous recevez si vous faites collecter entre 1 001 et 3 500 litres d'huile usagée ? *</a:t>
            </a:r>
            <a:endParaRPr lang="nl-BE" sz="4000">
              <a:solidFill>
                <a:srgbClr val="473F30"/>
              </a:solidFill>
              <a:latin typeface="+mn-lt"/>
            </a:endParaRPr>
          </a:p>
        </p:txBody>
      </p:sp>
      <p:sp>
        <p:nvSpPr>
          <p:cNvPr id="9" name="Tijdelijke aanduiding voor tekst 8">
            <a:extLst>
              <a:ext uri="{FF2B5EF4-FFF2-40B4-BE49-F238E27FC236}">
                <a16:creationId xmlns:a16="http://schemas.microsoft.com/office/drawing/2014/main" id="{78F95251-3019-453D-AD8C-8EB5A8D1BF19}"/>
              </a:ext>
            </a:extLst>
          </p:cNvPr>
          <p:cNvSpPr>
            <a:spLocks noGrp="1"/>
          </p:cNvSpPr>
          <p:nvPr>
            <p:ph type="body" sz="half" idx="2"/>
          </p:nvPr>
        </p:nvSpPr>
        <p:spPr>
          <a:xfrm>
            <a:off x="4762500" y="4007341"/>
            <a:ext cx="3910445" cy="2272317"/>
          </a:xfrm>
        </p:spPr>
        <p:txBody>
          <a:bodyPr>
            <a:normAutofit/>
          </a:bodyPr>
          <a:lstStyle/>
          <a:p>
            <a:r>
              <a:rPr lang="nl-BE" sz="1800">
                <a:ea typeface="+mn-lt"/>
                <a:cs typeface="+mn-lt"/>
              </a:rPr>
              <a:t>* </a:t>
            </a:r>
            <a:r>
              <a:rPr lang="fr-BE" sz="1800" err="1"/>
              <a:t>Valorlub</a:t>
            </a:r>
            <a:r>
              <a:rPr lang="fr-BE" sz="1800"/>
              <a:t> verse un montant forfaitaire en fonction des quantités et des types d'huile, des conditions du marché pour l'huile usagée et de la méthode de collecte.</a:t>
            </a:r>
            <a:endParaRPr lang="nl-BE" sz="1800">
              <a:ea typeface="+mn-lt"/>
              <a:cs typeface="+mn-lt"/>
            </a:endParaRPr>
          </a:p>
        </p:txBody>
      </p:sp>
      <p:sp>
        <p:nvSpPr>
          <p:cNvPr id="5" name="Tekstvak 4">
            <a:extLst>
              <a:ext uri="{FF2B5EF4-FFF2-40B4-BE49-F238E27FC236}">
                <a16:creationId xmlns:a16="http://schemas.microsoft.com/office/drawing/2014/main" id="{E9A1B680-B867-44C4-BC61-FDB1C27CA6AB}"/>
              </a:ext>
            </a:extLst>
          </p:cNvPr>
          <p:cNvSpPr txBox="1"/>
          <p:nvPr/>
        </p:nvSpPr>
        <p:spPr>
          <a:xfrm>
            <a:off x="0" y="0"/>
            <a:ext cx="2190750" cy="3429000"/>
          </a:xfrm>
          <a:prstGeom prst="rect">
            <a:avLst/>
          </a:prstGeom>
          <a:solidFill>
            <a:srgbClr val="28AF8A"/>
          </a:solidFill>
        </p:spPr>
        <p:txBody>
          <a:bodyPr wrap="square" lIns="323850" tIns="324000" rIns="324000" bIns="324000" rtlCol="0">
            <a:normAutofit/>
          </a:bodyPr>
          <a:lstStyle/>
          <a:p>
            <a:r>
              <a:rPr lang="nl-BE" sz="4000" b="1">
                <a:solidFill>
                  <a:schemeClr val="bg1"/>
                </a:solidFill>
              </a:rPr>
              <a:t>A</a:t>
            </a:r>
          </a:p>
          <a:p>
            <a:r>
              <a:rPr lang="nl-BE" sz="3200">
                <a:solidFill>
                  <a:schemeClr val="bg1"/>
                </a:solidFill>
              </a:rPr>
              <a:t>€ 125</a:t>
            </a:r>
          </a:p>
        </p:txBody>
      </p:sp>
      <p:sp>
        <p:nvSpPr>
          <p:cNvPr id="8" name="Tekstvak 7">
            <a:extLst>
              <a:ext uri="{FF2B5EF4-FFF2-40B4-BE49-F238E27FC236}">
                <a16:creationId xmlns:a16="http://schemas.microsoft.com/office/drawing/2014/main" id="{1AF55EB5-7B08-41AF-B3E3-B6A68AC4FB6A}"/>
              </a:ext>
            </a:extLst>
          </p:cNvPr>
          <p:cNvSpPr txBox="1"/>
          <p:nvPr/>
        </p:nvSpPr>
        <p:spPr>
          <a:xfrm>
            <a:off x="2190750" y="0"/>
            <a:ext cx="2190750" cy="3429000"/>
          </a:xfrm>
          <a:prstGeom prst="rect">
            <a:avLst/>
          </a:prstGeom>
          <a:solidFill>
            <a:srgbClr val="E8880A"/>
          </a:solidFill>
        </p:spPr>
        <p:txBody>
          <a:bodyPr wrap="square" lIns="323850" tIns="324000" rIns="324000" bIns="324000" rtlCol="0">
            <a:normAutofit/>
          </a:bodyPr>
          <a:lstStyle/>
          <a:p>
            <a:r>
              <a:rPr lang="nl-BE" sz="4000" b="1">
                <a:solidFill>
                  <a:schemeClr val="bg1"/>
                </a:solidFill>
              </a:rPr>
              <a:t>B</a:t>
            </a:r>
          </a:p>
          <a:p>
            <a:r>
              <a:rPr lang="nl-BE" sz="3200">
                <a:solidFill>
                  <a:schemeClr val="bg1"/>
                </a:solidFill>
              </a:rPr>
              <a:t>€ 165</a:t>
            </a:r>
          </a:p>
        </p:txBody>
      </p:sp>
      <p:sp>
        <p:nvSpPr>
          <p:cNvPr id="10" name="Tekstvak 9">
            <a:extLst>
              <a:ext uri="{FF2B5EF4-FFF2-40B4-BE49-F238E27FC236}">
                <a16:creationId xmlns:a16="http://schemas.microsoft.com/office/drawing/2014/main" id="{4D568529-1418-4E43-99EB-50C354AE9297}"/>
              </a:ext>
            </a:extLst>
          </p:cNvPr>
          <p:cNvSpPr txBox="1"/>
          <p:nvPr/>
        </p:nvSpPr>
        <p:spPr>
          <a:xfrm>
            <a:off x="0" y="3429000"/>
            <a:ext cx="2190750" cy="3429000"/>
          </a:xfrm>
          <a:prstGeom prst="rect">
            <a:avLst/>
          </a:prstGeom>
          <a:solidFill>
            <a:srgbClr val="E52B51"/>
          </a:solidFill>
        </p:spPr>
        <p:txBody>
          <a:bodyPr wrap="square" lIns="323850" tIns="324000" rIns="324000" bIns="324000" rtlCol="0">
            <a:normAutofit/>
          </a:bodyPr>
          <a:lstStyle/>
          <a:p>
            <a:r>
              <a:rPr lang="nl-BE" sz="4000" b="1">
                <a:solidFill>
                  <a:schemeClr val="bg1"/>
                </a:solidFill>
              </a:rPr>
              <a:t>C</a:t>
            </a:r>
          </a:p>
          <a:p>
            <a:r>
              <a:rPr lang="nl-BE" sz="3200">
                <a:solidFill>
                  <a:schemeClr val="bg1"/>
                </a:solidFill>
              </a:rPr>
              <a:t>€ 180</a:t>
            </a:r>
          </a:p>
        </p:txBody>
      </p:sp>
      <p:sp>
        <p:nvSpPr>
          <p:cNvPr id="11" name="Tekstvak 10">
            <a:extLst>
              <a:ext uri="{FF2B5EF4-FFF2-40B4-BE49-F238E27FC236}">
                <a16:creationId xmlns:a16="http://schemas.microsoft.com/office/drawing/2014/main" id="{C47C3FBE-30C7-49BF-9624-8367CA49BF37}"/>
              </a:ext>
            </a:extLst>
          </p:cNvPr>
          <p:cNvSpPr txBox="1"/>
          <p:nvPr/>
        </p:nvSpPr>
        <p:spPr>
          <a:xfrm>
            <a:off x="2190750" y="3429000"/>
            <a:ext cx="2190750" cy="3429000"/>
          </a:xfrm>
          <a:prstGeom prst="rect">
            <a:avLst/>
          </a:prstGeom>
          <a:solidFill>
            <a:srgbClr val="AFCA15"/>
          </a:solidFill>
        </p:spPr>
        <p:txBody>
          <a:bodyPr wrap="square" lIns="323850" tIns="324000" rIns="324000" bIns="324000" rtlCol="0">
            <a:normAutofit/>
          </a:bodyPr>
          <a:lstStyle/>
          <a:p>
            <a:r>
              <a:rPr lang="nl-BE" sz="4000" b="1">
                <a:solidFill>
                  <a:schemeClr val="bg1"/>
                </a:solidFill>
              </a:rPr>
              <a:t>D</a:t>
            </a:r>
            <a:endParaRPr lang="nl-BE" sz="4400" b="1">
              <a:solidFill>
                <a:schemeClr val="bg1"/>
              </a:solidFill>
            </a:endParaRPr>
          </a:p>
          <a:p>
            <a:r>
              <a:rPr lang="nl-BE" sz="3200">
                <a:solidFill>
                  <a:schemeClr val="bg1"/>
                </a:solidFill>
              </a:rPr>
              <a:t>€ 210</a:t>
            </a:r>
          </a:p>
        </p:txBody>
      </p:sp>
    </p:spTree>
    <p:extLst>
      <p:ext uri="{BB962C8B-B14F-4D97-AF65-F5344CB8AC3E}">
        <p14:creationId xmlns:p14="http://schemas.microsoft.com/office/powerpoint/2010/main" val="225862981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62501" y="578342"/>
            <a:ext cx="3910445" cy="3099874"/>
          </a:xfrm>
        </p:spPr>
        <p:txBody>
          <a:bodyPr anchor="b">
            <a:normAutofit fontScale="90000"/>
          </a:bodyPr>
          <a:lstStyle/>
          <a:p>
            <a:r>
              <a:rPr lang="fr-BE" sz="3600"/>
              <a:t>En 2024, quel est le montant de la prime que vous recevez si vous faites collecter entre 1 001 et 3 500 litres d'huile usagée ? *</a:t>
            </a:r>
            <a:endParaRPr lang="nl-BE" sz="4000">
              <a:solidFill>
                <a:srgbClr val="473F30"/>
              </a:solidFill>
              <a:latin typeface="+mn-lt"/>
            </a:endParaRPr>
          </a:p>
        </p:txBody>
      </p:sp>
      <p:sp>
        <p:nvSpPr>
          <p:cNvPr id="9" name="Tijdelijke aanduiding voor tekst 8">
            <a:extLst>
              <a:ext uri="{FF2B5EF4-FFF2-40B4-BE49-F238E27FC236}">
                <a16:creationId xmlns:a16="http://schemas.microsoft.com/office/drawing/2014/main" id="{78F95251-3019-453D-AD8C-8EB5A8D1BF19}"/>
              </a:ext>
            </a:extLst>
          </p:cNvPr>
          <p:cNvSpPr>
            <a:spLocks noGrp="1"/>
          </p:cNvSpPr>
          <p:nvPr>
            <p:ph type="body" sz="half" idx="2"/>
          </p:nvPr>
        </p:nvSpPr>
        <p:spPr>
          <a:xfrm>
            <a:off x="4762500" y="4007341"/>
            <a:ext cx="3910445" cy="2272317"/>
          </a:xfrm>
        </p:spPr>
        <p:txBody>
          <a:bodyPr>
            <a:normAutofit/>
          </a:bodyPr>
          <a:lstStyle/>
          <a:p>
            <a:r>
              <a:rPr lang="nl-BE" sz="1800">
                <a:ea typeface="+mn-lt"/>
                <a:cs typeface="+mn-lt"/>
              </a:rPr>
              <a:t>* </a:t>
            </a:r>
            <a:r>
              <a:rPr lang="fr-BE" sz="1800" err="1"/>
              <a:t>Valorlub</a:t>
            </a:r>
            <a:r>
              <a:rPr lang="fr-BE" sz="1800"/>
              <a:t> verse un montant forfaitaire en fonction des quantités et des types d'huile, des conditions du marché pour l'huile usagée et de la méthode de collecte.</a:t>
            </a:r>
            <a:endParaRPr lang="nl-BE" sz="1800">
              <a:ea typeface="+mn-lt"/>
              <a:cs typeface="+mn-lt"/>
            </a:endParaRPr>
          </a:p>
        </p:txBody>
      </p:sp>
      <p:sp>
        <p:nvSpPr>
          <p:cNvPr id="5" name="Tekstvak 4">
            <a:extLst>
              <a:ext uri="{FF2B5EF4-FFF2-40B4-BE49-F238E27FC236}">
                <a16:creationId xmlns:a16="http://schemas.microsoft.com/office/drawing/2014/main" id="{E9A1B680-B867-44C4-BC61-FDB1C27CA6AB}"/>
              </a:ext>
            </a:extLst>
          </p:cNvPr>
          <p:cNvSpPr txBox="1"/>
          <p:nvPr/>
        </p:nvSpPr>
        <p:spPr>
          <a:xfrm>
            <a:off x="0" y="0"/>
            <a:ext cx="2190750" cy="3429000"/>
          </a:xfrm>
          <a:prstGeom prst="rect">
            <a:avLst/>
          </a:prstGeom>
          <a:solidFill>
            <a:srgbClr val="28AF8A">
              <a:alpha val="50196"/>
            </a:srgbClr>
          </a:solidFill>
        </p:spPr>
        <p:txBody>
          <a:bodyPr wrap="square" lIns="323850" tIns="324000" rIns="324000" bIns="324000" rtlCol="0">
            <a:normAutofit/>
          </a:bodyPr>
          <a:lstStyle/>
          <a:p>
            <a:r>
              <a:rPr lang="nl-BE" sz="4000" b="1">
                <a:solidFill>
                  <a:schemeClr val="bg1"/>
                </a:solidFill>
              </a:rPr>
              <a:t>A</a:t>
            </a:r>
          </a:p>
          <a:p>
            <a:r>
              <a:rPr lang="nl-BE" sz="3200">
                <a:solidFill>
                  <a:schemeClr val="bg1"/>
                </a:solidFill>
              </a:rPr>
              <a:t>€ 125</a:t>
            </a:r>
          </a:p>
        </p:txBody>
      </p:sp>
      <p:sp>
        <p:nvSpPr>
          <p:cNvPr id="8" name="Tekstvak 7">
            <a:extLst>
              <a:ext uri="{FF2B5EF4-FFF2-40B4-BE49-F238E27FC236}">
                <a16:creationId xmlns:a16="http://schemas.microsoft.com/office/drawing/2014/main" id="{1AF55EB5-7B08-41AF-B3E3-B6A68AC4FB6A}"/>
              </a:ext>
            </a:extLst>
          </p:cNvPr>
          <p:cNvSpPr txBox="1"/>
          <p:nvPr/>
        </p:nvSpPr>
        <p:spPr>
          <a:xfrm>
            <a:off x="2190750" y="0"/>
            <a:ext cx="2190750" cy="3429000"/>
          </a:xfrm>
          <a:prstGeom prst="rect">
            <a:avLst/>
          </a:prstGeom>
          <a:solidFill>
            <a:srgbClr val="E8880A">
              <a:alpha val="50196"/>
            </a:srgbClr>
          </a:solidFill>
        </p:spPr>
        <p:txBody>
          <a:bodyPr wrap="square" lIns="323850" tIns="324000" rIns="324000" bIns="324000" rtlCol="0">
            <a:normAutofit/>
          </a:bodyPr>
          <a:lstStyle/>
          <a:p>
            <a:r>
              <a:rPr lang="nl-BE" sz="4000" b="1">
                <a:solidFill>
                  <a:schemeClr val="bg1"/>
                </a:solidFill>
              </a:rPr>
              <a:t>B</a:t>
            </a:r>
          </a:p>
          <a:p>
            <a:r>
              <a:rPr lang="nl-BE" sz="3200">
                <a:solidFill>
                  <a:schemeClr val="bg1"/>
                </a:solidFill>
              </a:rPr>
              <a:t>€ 165</a:t>
            </a:r>
          </a:p>
        </p:txBody>
      </p:sp>
      <p:sp>
        <p:nvSpPr>
          <p:cNvPr id="10" name="Tekstvak 9">
            <a:extLst>
              <a:ext uri="{FF2B5EF4-FFF2-40B4-BE49-F238E27FC236}">
                <a16:creationId xmlns:a16="http://schemas.microsoft.com/office/drawing/2014/main" id="{4D568529-1418-4E43-99EB-50C354AE9297}"/>
              </a:ext>
            </a:extLst>
          </p:cNvPr>
          <p:cNvSpPr txBox="1"/>
          <p:nvPr/>
        </p:nvSpPr>
        <p:spPr>
          <a:xfrm>
            <a:off x="0" y="3429000"/>
            <a:ext cx="2190750" cy="3429000"/>
          </a:xfrm>
          <a:prstGeom prst="rect">
            <a:avLst/>
          </a:prstGeom>
          <a:solidFill>
            <a:srgbClr val="E52B51"/>
          </a:solidFill>
        </p:spPr>
        <p:txBody>
          <a:bodyPr wrap="square" lIns="323850" tIns="324000" rIns="324000" bIns="324000" rtlCol="0">
            <a:normAutofit/>
          </a:bodyPr>
          <a:lstStyle/>
          <a:p>
            <a:r>
              <a:rPr lang="nl-BE" sz="4000" b="1">
                <a:solidFill>
                  <a:schemeClr val="bg1"/>
                </a:solidFill>
              </a:rPr>
              <a:t>C</a:t>
            </a:r>
          </a:p>
          <a:p>
            <a:r>
              <a:rPr lang="nl-BE" sz="3200">
                <a:solidFill>
                  <a:schemeClr val="bg1"/>
                </a:solidFill>
              </a:rPr>
              <a:t>€ 180</a:t>
            </a:r>
          </a:p>
        </p:txBody>
      </p:sp>
      <p:sp>
        <p:nvSpPr>
          <p:cNvPr id="11" name="Tekstvak 10">
            <a:extLst>
              <a:ext uri="{FF2B5EF4-FFF2-40B4-BE49-F238E27FC236}">
                <a16:creationId xmlns:a16="http://schemas.microsoft.com/office/drawing/2014/main" id="{C47C3FBE-30C7-49BF-9624-8367CA49BF37}"/>
              </a:ext>
            </a:extLst>
          </p:cNvPr>
          <p:cNvSpPr txBox="1"/>
          <p:nvPr/>
        </p:nvSpPr>
        <p:spPr>
          <a:xfrm>
            <a:off x="2190750" y="3429000"/>
            <a:ext cx="2190750" cy="3429000"/>
          </a:xfrm>
          <a:prstGeom prst="rect">
            <a:avLst/>
          </a:prstGeom>
          <a:solidFill>
            <a:srgbClr val="AFCA15">
              <a:alpha val="50196"/>
            </a:srgbClr>
          </a:solidFill>
        </p:spPr>
        <p:txBody>
          <a:bodyPr wrap="square" lIns="323850" tIns="324000" rIns="324000" bIns="324000" rtlCol="0">
            <a:normAutofit/>
          </a:bodyPr>
          <a:lstStyle/>
          <a:p>
            <a:r>
              <a:rPr lang="nl-BE" sz="4000" b="1">
                <a:solidFill>
                  <a:schemeClr val="bg1"/>
                </a:solidFill>
              </a:rPr>
              <a:t>D</a:t>
            </a:r>
            <a:endParaRPr lang="nl-BE" sz="4400" b="1">
              <a:solidFill>
                <a:schemeClr val="bg1"/>
              </a:solidFill>
            </a:endParaRPr>
          </a:p>
          <a:p>
            <a:r>
              <a:rPr lang="nl-BE" sz="3200">
                <a:solidFill>
                  <a:schemeClr val="bg1"/>
                </a:solidFill>
              </a:rPr>
              <a:t>€ 210</a:t>
            </a:r>
          </a:p>
        </p:txBody>
      </p:sp>
    </p:spTree>
    <p:extLst>
      <p:ext uri="{BB962C8B-B14F-4D97-AF65-F5344CB8AC3E}">
        <p14:creationId xmlns:p14="http://schemas.microsoft.com/office/powerpoint/2010/main" val="393155400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94251" y="627797"/>
            <a:ext cx="3910445" cy="4435522"/>
          </a:xfrm>
        </p:spPr>
        <p:txBody>
          <a:bodyPr anchor="b">
            <a:normAutofit/>
          </a:bodyPr>
          <a:lstStyle/>
          <a:p>
            <a:r>
              <a:rPr lang="fr-BE" sz="3600"/>
              <a:t>Travailler avec de l'huile usagée peut nuire à la santé. Quelle mesure n’en est </a:t>
            </a:r>
            <a:r>
              <a:rPr lang="fr-BE" sz="3600" u="sng"/>
              <a:t>pas</a:t>
            </a:r>
            <a:r>
              <a:rPr lang="fr-BE" sz="3600"/>
              <a:t> une pour vous protéger ?</a:t>
            </a:r>
            <a:endParaRPr lang="nl-BE" sz="4000">
              <a:solidFill>
                <a:srgbClr val="473F30"/>
              </a:solidFill>
              <a:latin typeface="+mn-lt"/>
            </a:endParaRPr>
          </a:p>
        </p:txBody>
      </p:sp>
      <p:sp>
        <p:nvSpPr>
          <p:cNvPr id="5" name="Tekstvak 4">
            <a:extLst>
              <a:ext uri="{FF2B5EF4-FFF2-40B4-BE49-F238E27FC236}">
                <a16:creationId xmlns:a16="http://schemas.microsoft.com/office/drawing/2014/main" id="{E9A1B680-B867-44C4-BC61-FDB1C27CA6AB}"/>
              </a:ext>
            </a:extLst>
          </p:cNvPr>
          <p:cNvSpPr txBox="1"/>
          <p:nvPr/>
        </p:nvSpPr>
        <p:spPr>
          <a:xfrm>
            <a:off x="0" y="0"/>
            <a:ext cx="2190750" cy="3429000"/>
          </a:xfrm>
          <a:prstGeom prst="rect">
            <a:avLst/>
          </a:prstGeom>
          <a:solidFill>
            <a:srgbClr val="28AF8A"/>
          </a:solidFill>
        </p:spPr>
        <p:txBody>
          <a:bodyPr wrap="square" lIns="216000" tIns="324000" rIns="216000" bIns="324000" rtlCol="0">
            <a:normAutofit/>
          </a:bodyPr>
          <a:lstStyle/>
          <a:p>
            <a:r>
              <a:rPr lang="nl-BE" sz="4000" b="1">
                <a:solidFill>
                  <a:schemeClr val="bg1"/>
                </a:solidFill>
              </a:rPr>
              <a:t>A</a:t>
            </a:r>
          </a:p>
          <a:p>
            <a:r>
              <a:rPr lang="fr-BE" sz="2400">
                <a:solidFill>
                  <a:srgbClr val="FFFFFE"/>
                </a:solidFill>
              </a:rPr>
              <a:t>Utiliser des serviettes en papier</a:t>
            </a:r>
            <a:endParaRPr lang="nl-BE" sz="2400">
              <a:solidFill>
                <a:srgbClr val="FFFFFE"/>
              </a:solidFill>
            </a:endParaRPr>
          </a:p>
        </p:txBody>
      </p:sp>
      <p:sp>
        <p:nvSpPr>
          <p:cNvPr id="8" name="Tekstvak 7">
            <a:extLst>
              <a:ext uri="{FF2B5EF4-FFF2-40B4-BE49-F238E27FC236}">
                <a16:creationId xmlns:a16="http://schemas.microsoft.com/office/drawing/2014/main" id="{1AF55EB5-7B08-41AF-B3E3-B6A68AC4FB6A}"/>
              </a:ext>
            </a:extLst>
          </p:cNvPr>
          <p:cNvSpPr txBox="1"/>
          <p:nvPr/>
        </p:nvSpPr>
        <p:spPr>
          <a:xfrm>
            <a:off x="2190750" y="0"/>
            <a:ext cx="2190750" cy="3429000"/>
          </a:xfrm>
          <a:prstGeom prst="rect">
            <a:avLst/>
          </a:prstGeom>
          <a:solidFill>
            <a:srgbClr val="E8880A"/>
          </a:solidFill>
        </p:spPr>
        <p:txBody>
          <a:bodyPr wrap="square" lIns="144000" tIns="324000" rIns="108000" bIns="324000" rtlCol="0">
            <a:normAutofit/>
          </a:bodyPr>
          <a:lstStyle/>
          <a:p>
            <a:r>
              <a:rPr lang="nl-BE" sz="4000" b="1">
                <a:solidFill>
                  <a:schemeClr val="bg1"/>
                </a:solidFill>
              </a:rPr>
              <a:t>B</a:t>
            </a:r>
          </a:p>
          <a:p>
            <a:r>
              <a:rPr lang="fr-BE" sz="2400">
                <a:solidFill>
                  <a:schemeClr val="bg1"/>
                </a:solidFill>
              </a:rPr>
              <a:t>Porter des vêtements de protection</a:t>
            </a:r>
            <a:endParaRPr lang="nl-BE" sz="2400">
              <a:solidFill>
                <a:schemeClr val="bg1"/>
              </a:solidFill>
            </a:endParaRPr>
          </a:p>
        </p:txBody>
      </p:sp>
      <p:sp>
        <p:nvSpPr>
          <p:cNvPr id="10" name="Tekstvak 9">
            <a:extLst>
              <a:ext uri="{FF2B5EF4-FFF2-40B4-BE49-F238E27FC236}">
                <a16:creationId xmlns:a16="http://schemas.microsoft.com/office/drawing/2014/main" id="{4D568529-1418-4E43-99EB-50C354AE9297}"/>
              </a:ext>
            </a:extLst>
          </p:cNvPr>
          <p:cNvSpPr txBox="1"/>
          <p:nvPr/>
        </p:nvSpPr>
        <p:spPr>
          <a:xfrm>
            <a:off x="0" y="3429000"/>
            <a:ext cx="2190750" cy="3429000"/>
          </a:xfrm>
          <a:prstGeom prst="rect">
            <a:avLst/>
          </a:prstGeom>
          <a:solidFill>
            <a:srgbClr val="E52B51"/>
          </a:solidFill>
        </p:spPr>
        <p:txBody>
          <a:bodyPr wrap="square" lIns="180000" tIns="324000" rIns="180000" bIns="324000" rtlCol="0">
            <a:normAutofit/>
          </a:bodyPr>
          <a:lstStyle/>
          <a:p>
            <a:r>
              <a:rPr lang="nl-BE" sz="4000" b="1">
                <a:solidFill>
                  <a:schemeClr val="bg1"/>
                </a:solidFill>
              </a:rPr>
              <a:t>C</a:t>
            </a:r>
          </a:p>
          <a:p>
            <a:r>
              <a:rPr lang="nl-BE" sz="2400">
                <a:solidFill>
                  <a:schemeClr val="bg1"/>
                </a:solidFill>
              </a:rPr>
              <a:t>Porter des </a:t>
            </a:r>
            <a:r>
              <a:rPr lang="nl-BE" sz="2400" err="1">
                <a:solidFill>
                  <a:schemeClr val="bg1"/>
                </a:solidFill>
              </a:rPr>
              <a:t>gants</a:t>
            </a:r>
            <a:endParaRPr lang="nl-BE" sz="2400">
              <a:solidFill>
                <a:schemeClr val="bg1"/>
              </a:solidFill>
            </a:endParaRPr>
          </a:p>
        </p:txBody>
      </p:sp>
      <p:sp>
        <p:nvSpPr>
          <p:cNvPr id="11" name="Tekstvak 10">
            <a:extLst>
              <a:ext uri="{FF2B5EF4-FFF2-40B4-BE49-F238E27FC236}">
                <a16:creationId xmlns:a16="http://schemas.microsoft.com/office/drawing/2014/main" id="{C47C3FBE-30C7-49BF-9624-8367CA49BF37}"/>
              </a:ext>
            </a:extLst>
          </p:cNvPr>
          <p:cNvSpPr txBox="1"/>
          <p:nvPr/>
        </p:nvSpPr>
        <p:spPr>
          <a:xfrm>
            <a:off x="2190750" y="3429000"/>
            <a:ext cx="2190750" cy="3429000"/>
          </a:xfrm>
          <a:prstGeom prst="rect">
            <a:avLst/>
          </a:prstGeom>
          <a:solidFill>
            <a:srgbClr val="AFCA15"/>
          </a:solidFill>
        </p:spPr>
        <p:txBody>
          <a:bodyPr wrap="square" lIns="216000" tIns="324000" rIns="216000" bIns="324000" rtlCol="0">
            <a:normAutofit/>
          </a:bodyPr>
          <a:lstStyle/>
          <a:p>
            <a:r>
              <a:rPr lang="nl-BE" sz="4000" b="1">
                <a:solidFill>
                  <a:schemeClr val="bg1"/>
                </a:solidFill>
              </a:rPr>
              <a:t>D</a:t>
            </a:r>
            <a:endParaRPr lang="nl-BE" sz="4400" b="1">
              <a:solidFill>
                <a:schemeClr val="bg1"/>
              </a:solidFill>
            </a:endParaRPr>
          </a:p>
          <a:p>
            <a:r>
              <a:rPr lang="nl-BE" sz="2400">
                <a:solidFill>
                  <a:schemeClr val="bg1"/>
                </a:solidFill>
              </a:rPr>
              <a:t>Porter </a:t>
            </a:r>
            <a:r>
              <a:rPr lang="nl-BE" sz="2400" err="1">
                <a:solidFill>
                  <a:schemeClr val="bg1"/>
                </a:solidFill>
              </a:rPr>
              <a:t>un</a:t>
            </a:r>
            <a:r>
              <a:rPr lang="nl-BE" sz="2400">
                <a:solidFill>
                  <a:schemeClr val="bg1"/>
                </a:solidFill>
              </a:rPr>
              <a:t> </a:t>
            </a:r>
            <a:r>
              <a:rPr lang="nl-BE" sz="2400" err="1">
                <a:solidFill>
                  <a:schemeClr val="bg1"/>
                </a:solidFill>
              </a:rPr>
              <a:t>masque</a:t>
            </a:r>
            <a:r>
              <a:rPr lang="nl-BE" sz="2400">
                <a:solidFill>
                  <a:schemeClr val="bg1"/>
                </a:solidFill>
              </a:rPr>
              <a:t> </a:t>
            </a:r>
            <a:r>
              <a:rPr lang="nl-BE" sz="2400" err="1">
                <a:solidFill>
                  <a:schemeClr val="bg1"/>
                </a:solidFill>
              </a:rPr>
              <a:t>buccal</a:t>
            </a:r>
            <a:endParaRPr lang="nl-BE" sz="2400">
              <a:solidFill>
                <a:schemeClr val="bg1"/>
              </a:solidFill>
            </a:endParaRPr>
          </a:p>
        </p:txBody>
      </p:sp>
    </p:spTree>
    <p:extLst>
      <p:ext uri="{BB962C8B-B14F-4D97-AF65-F5344CB8AC3E}">
        <p14:creationId xmlns:p14="http://schemas.microsoft.com/office/powerpoint/2010/main" val="328044731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62502" y="1405719"/>
            <a:ext cx="3910445" cy="3634145"/>
          </a:xfrm>
        </p:spPr>
        <p:txBody>
          <a:bodyPr anchor="b">
            <a:normAutofit fontScale="90000"/>
          </a:bodyPr>
          <a:lstStyle/>
          <a:p>
            <a:r>
              <a:rPr lang="fr-BE" sz="4000"/>
              <a:t>Travailler avec de l'huile usagée peut nuire à la santé. Quelle mesure n’en est </a:t>
            </a:r>
            <a:r>
              <a:rPr lang="fr-BE" sz="4000" u="sng"/>
              <a:t>pas</a:t>
            </a:r>
            <a:r>
              <a:rPr lang="fr-BE" sz="4000"/>
              <a:t> une pour vous protéger ?</a:t>
            </a:r>
            <a:endParaRPr lang="nl-BE" sz="4000">
              <a:solidFill>
                <a:srgbClr val="473F30"/>
              </a:solidFill>
              <a:latin typeface="+mn-lt"/>
            </a:endParaRPr>
          </a:p>
        </p:txBody>
      </p:sp>
      <p:sp>
        <p:nvSpPr>
          <p:cNvPr id="5" name="Tekstvak 4">
            <a:extLst>
              <a:ext uri="{FF2B5EF4-FFF2-40B4-BE49-F238E27FC236}">
                <a16:creationId xmlns:a16="http://schemas.microsoft.com/office/drawing/2014/main" id="{E9A1B680-B867-44C4-BC61-FDB1C27CA6AB}"/>
              </a:ext>
            </a:extLst>
          </p:cNvPr>
          <p:cNvSpPr txBox="1"/>
          <p:nvPr/>
        </p:nvSpPr>
        <p:spPr>
          <a:xfrm>
            <a:off x="0" y="0"/>
            <a:ext cx="2190750" cy="3429000"/>
          </a:xfrm>
          <a:prstGeom prst="rect">
            <a:avLst/>
          </a:prstGeom>
          <a:solidFill>
            <a:srgbClr val="28AF8A">
              <a:alpha val="50000"/>
            </a:srgbClr>
          </a:solidFill>
        </p:spPr>
        <p:txBody>
          <a:bodyPr wrap="square" lIns="323850" tIns="324000" rIns="324000" bIns="324000" rtlCol="0">
            <a:normAutofit/>
          </a:bodyPr>
          <a:lstStyle/>
          <a:p>
            <a:r>
              <a:rPr lang="nl-BE" sz="4000" b="1">
                <a:solidFill>
                  <a:schemeClr val="bg1"/>
                </a:solidFill>
              </a:rPr>
              <a:t>A</a:t>
            </a:r>
          </a:p>
          <a:p>
            <a:r>
              <a:rPr lang="fr-BE" sz="2800">
                <a:solidFill>
                  <a:schemeClr val="bg1"/>
                </a:solidFill>
              </a:rPr>
              <a:t>Utiliser des serviettes en papier</a:t>
            </a:r>
            <a:endParaRPr lang="nl-BE" sz="2800">
              <a:solidFill>
                <a:schemeClr val="bg1"/>
              </a:solidFill>
            </a:endParaRPr>
          </a:p>
        </p:txBody>
      </p:sp>
      <p:sp>
        <p:nvSpPr>
          <p:cNvPr id="8" name="Tekstvak 7">
            <a:extLst>
              <a:ext uri="{FF2B5EF4-FFF2-40B4-BE49-F238E27FC236}">
                <a16:creationId xmlns:a16="http://schemas.microsoft.com/office/drawing/2014/main" id="{1AF55EB5-7B08-41AF-B3E3-B6A68AC4FB6A}"/>
              </a:ext>
            </a:extLst>
          </p:cNvPr>
          <p:cNvSpPr txBox="1"/>
          <p:nvPr/>
        </p:nvSpPr>
        <p:spPr>
          <a:xfrm>
            <a:off x="2190750" y="0"/>
            <a:ext cx="2190750" cy="3429000"/>
          </a:xfrm>
          <a:prstGeom prst="rect">
            <a:avLst/>
          </a:prstGeom>
          <a:solidFill>
            <a:srgbClr val="E8880A">
              <a:alpha val="50000"/>
            </a:srgbClr>
          </a:solidFill>
        </p:spPr>
        <p:txBody>
          <a:bodyPr wrap="square" lIns="323850" tIns="324000" rIns="324000" bIns="324000" rtlCol="0">
            <a:normAutofit/>
          </a:bodyPr>
          <a:lstStyle/>
          <a:p>
            <a:r>
              <a:rPr lang="nl-BE" sz="4000" b="1">
                <a:solidFill>
                  <a:schemeClr val="bg1"/>
                </a:solidFill>
              </a:rPr>
              <a:t>B</a:t>
            </a:r>
          </a:p>
          <a:p>
            <a:r>
              <a:rPr lang="fr-BE" sz="2800">
                <a:solidFill>
                  <a:schemeClr val="bg1"/>
                </a:solidFill>
              </a:rPr>
              <a:t>Porter des vêtements de protection</a:t>
            </a:r>
            <a:endParaRPr lang="nl-BE" sz="2800">
              <a:solidFill>
                <a:schemeClr val="bg1"/>
              </a:solidFill>
            </a:endParaRPr>
          </a:p>
        </p:txBody>
      </p:sp>
      <p:sp>
        <p:nvSpPr>
          <p:cNvPr id="10" name="Tekstvak 9">
            <a:extLst>
              <a:ext uri="{FF2B5EF4-FFF2-40B4-BE49-F238E27FC236}">
                <a16:creationId xmlns:a16="http://schemas.microsoft.com/office/drawing/2014/main" id="{4D568529-1418-4E43-99EB-50C354AE9297}"/>
              </a:ext>
            </a:extLst>
          </p:cNvPr>
          <p:cNvSpPr txBox="1"/>
          <p:nvPr/>
        </p:nvSpPr>
        <p:spPr>
          <a:xfrm>
            <a:off x="0" y="3429000"/>
            <a:ext cx="2190750" cy="3429000"/>
          </a:xfrm>
          <a:prstGeom prst="rect">
            <a:avLst/>
          </a:prstGeom>
          <a:solidFill>
            <a:srgbClr val="E52B51">
              <a:alpha val="50000"/>
            </a:srgbClr>
          </a:solidFill>
        </p:spPr>
        <p:txBody>
          <a:bodyPr wrap="square" lIns="323850" tIns="324000" rIns="324000" bIns="324000" rtlCol="0">
            <a:normAutofit/>
          </a:bodyPr>
          <a:lstStyle/>
          <a:p>
            <a:r>
              <a:rPr lang="nl-BE" sz="4000" b="1">
                <a:solidFill>
                  <a:schemeClr val="bg1"/>
                </a:solidFill>
              </a:rPr>
              <a:t>C</a:t>
            </a:r>
          </a:p>
          <a:p>
            <a:r>
              <a:rPr lang="nl-BE" sz="2800">
                <a:solidFill>
                  <a:schemeClr val="bg1"/>
                </a:solidFill>
              </a:rPr>
              <a:t>Porter des </a:t>
            </a:r>
            <a:r>
              <a:rPr lang="nl-BE" sz="2800" err="1">
                <a:solidFill>
                  <a:schemeClr val="bg1"/>
                </a:solidFill>
              </a:rPr>
              <a:t>gants</a:t>
            </a:r>
            <a:endParaRPr lang="nl-BE" sz="2800">
              <a:solidFill>
                <a:schemeClr val="bg1"/>
              </a:solidFill>
            </a:endParaRPr>
          </a:p>
        </p:txBody>
      </p:sp>
      <p:sp>
        <p:nvSpPr>
          <p:cNvPr id="11" name="Tekstvak 10">
            <a:extLst>
              <a:ext uri="{FF2B5EF4-FFF2-40B4-BE49-F238E27FC236}">
                <a16:creationId xmlns:a16="http://schemas.microsoft.com/office/drawing/2014/main" id="{C47C3FBE-30C7-49BF-9624-8367CA49BF37}"/>
              </a:ext>
            </a:extLst>
          </p:cNvPr>
          <p:cNvSpPr txBox="1"/>
          <p:nvPr/>
        </p:nvSpPr>
        <p:spPr>
          <a:xfrm>
            <a:off x="2190750" y="3429000"/>
            <a:ext cx="2190750" cy="3429000"/>
          </a:xfrm>
          <a:prstGeom prst="rect">
            <a:avLst/>
          </a:prstGeom>
          <a:solidFill>
            <a:srgbClr val="AFCA15"/>
          </a:solidFill>
        </p:spPr>
        <p:txBody>
          <a:bodyPr wrap="square" lIns="323850" tIns="324000" rIns="324000" bIns="324000" rtlCol="0">
            <a:normAutofit/>
          </a:bodyPr>
          <a:lstStyle/>
          <a:p>
            <a:r>
              <a:rPr lang="nl-BE" sz="4000" b="1">
                <a:solidFill>
                  <a:schemeClr val="bg1"/>
                </a:solidFill>
              </a:rPr>
              <a:t>D</a:t>
            </a:r>
            <a:endParaRPr lang="nl-BE" sz="4400" b="1">
              <a:solidFill>
                <a:schemeClr val="bg1"/>
              </a:solidFill>
            </a:endParaRPr>
          </a:p>
          <a:p>
            <a:r>
              <a:rPr lang="nl-BE" sz="2800">
                <a:solidFill>
                  <a:schemeClr val="bg1"/>
                </a:solidFill>
              </a:rPr>
              <a:t>Porter </a:t>
            </a:r>
            <a:r>
              <a:rPr lang="nl-BE" sz="2800" err="1">
                <a:solidFill>
                  <a:schemeClr val="bg1"/>
                </a:solidFill>
              </a:rPr>
              <a:t>un</a:t>
            </a:r>
            <a:r>
              <a:rPr lang="nl-BE" sz="2800">
                <a:solidFill>
                  <a:schemeClr val="bg1"/>
                </a:solidFill>
              </a:rPr>
              <a:t> </a:t>
            </a:r>
            <a:r>
              <a:rPr lang="nl-BE" sz="2800" err="1">
                <a:solidFill>
                  <a:schemeClr val="bg1"/>
                </a:solidFill>
              </a:rPr>
              <a:t>masque</a:t>
            </a:r>
            <a:r>
              <a:rPr lang="nl-BE" sz="2800">
                <a:solidFill>
                  <a:schemeClr val="bg1"/>
                </a:solidFill>
              </a:rPr>
              <a:t> </a:t>
            </a:r>
            <a:r>
              <a:rPr lang="nl-BE" sz="2800" err="1">
                <a:solidFill>
                  <a:schemeClr val="bg1"/>
                </a:solidFill>
              </a:rPr>
              <a:t>buccal</a:t>
            </a:r>
            <a:endParaRPr lang="nl-BE" sz="2800">
              <a:solidFill>
                <a:schemeClr val="bg1"/>
              </a:solidFill>
            </a:endParaRPr>
          </a:p>
        </p:txBody>
      </p:sp>
    </p:spTree>
    <p:extLst>
      <p:ext uri="{BB962C8B-B14F-4D97-AF65-F5344CB8AC3E}">
        <p14:creationId xmlns:p14="http://schemas.microsoft.com/office/powerpoint/2010/main" val="25096719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62502" y="878592"/>
            <a:ext cx="3910445" cy="3611521"/>
          </a:xfrm>
        </p:spPr>
        <p:txBody>
          <a:bodyPr anchor="b">
            <a:normAutofit fontScale="90000"/>
          </a:bodyPr>
          <a:lstStyle/>
          <a:p>
            <a:r>
              <a:rPr lang="fr-BE" sz="3600"/>
              <a:t>Après le recyclage de l'huile usagée, quel pourcentage est utilisé pour fabriquer de nouvelles huiles lubrifiantes ?</a:t>
            </a:r>
            <a:endParaRPr lang="nl-BE" sz="4000">
              <a:solidFill>
                <a:srgbClr val="473F30"/>
              </a:solidFill>
              <a:latin typeface="+mn-lt"/>
            </a:endParaRPr>
          </a:p>
        </p:txBody>
      </p:sp>
      <p:sp>
        <p:nvSpPr>
          <p:cNvPr id="5" name="Tekstvak 4">
            <a:extLst>
              <a:ext uri="{FF2B5EF4-FFF2-40B4-BE49-F238E27FC236}">
                <a16:creationId xmlns:a16="http://schemas.microsoft.com/office/drawing/2014/main" id="{E9A1B680-B867-44C4-BC61-FDB1C27CA6AB}"/>
              </a:ext>
            </a:extLst>
          </p:cNvPr>
          <p:cNvSpPr txBox="1"/>
          <p:nvPr/>
        </p:nvSpPr>
        <p:spPr>
          <a:xfrm>
            <a:off x="0" y="0"/>
            <a:ext cx="2190750" cy="3429000"/>
          </a:xfrm>
          <a:prstGeom prst="rect">
            <a:avLst/>
          </a:prstGeom>
          <a:solidFill>
            <a:srgbClr val="28AF8A"/>
          </a:solidFill>
        </p:spPr>
        <p:txBody>
          <a:bodyPr wrap="square" lIns="323850" tIns="324000" rIns="324000" bIns="324000" rtlCol="0">
            <a:normAutofit/>
          </a:bodyPr>
          <a:lstStyle/>
          <a:p>
            <a:r>
              <a:rPr lang="nl-BE" sz="4000" b="1">
                <a:solidFill>
                  <a:schemeClr val="bg1"/>
                </a:solidFill>
              </a:rPr>
              <a:t>A</a:t>
            </a:r>
          </a:p>
          <a:p>
            <a:r>
              <a:rPr lang="nl-BE" sz="3200" err="1">
                <a:solidFill>
                  <a:schemeClr val="bg1"/>
                </a:solidFill>
              </a:rPr>
              <a:t>Moins</a:t>
            </a:r>
            <a:r>
              <a:rPr lang="nl-BE" sz="3200">
                <a:solidFill>
                  <a:schemeClr val="bg1"/>
                </a:solidFill>
              </a:rPr>
              <a:t> de 10%</a:t>
            </a:r>
          </a:p>
        </p:txBody>
      </p:sp>
      <p:sp>
        <p:nvSpPr>
          <p:cNvPr id="8" name="Tekstvak 7">
            <a:extLst>
              <a:ext uri="{FF2B5EF4-FFF2-40B4-BE49-F238E27FC236}">
                <a16:creationId xmlns:a16="http://schemas.microsoft.com/office/drawing/2014/main" id="{1AF55EB5-7B08-41AF-B3E3-B6A68AC4FB6A}"/>
              </a:ext>
            </a:extLst>
          </p:cNvPr>
          <p:cNvSpPr txBox="1"/>
          <p:nvPr/>
        </p:nvSpPr>
        <p:spPr>
          <a:xfrm>
            <a:off x="2190750" y="0"/>
            <a:ext cx="2190750" cy="3429000"/>
          </a:xfrm>
          <a:prstGeom prst="rect">
            <a:avLst/>
          </a:prstGeom>
          <a:solidFill>
            <a:srgbClr val="E8880A"/>
          </a:solidFill>
        </p:spPr>
        <p:txBody>
          <a:bodyPr wrap="square" lIns="323850" tIns="324000" rIns="324000" bIns="324000" rtlCol="0">
            <a:normAutofit/>
          </a:bodyPr>
          <a:lstStyle/>
          <a:p>
            <a:r>
              <a:rPr lang="nl-BE" sz="4000" b="1">
                <a:solidFill>
                  <a:schemeClr val="bg1"/>
                </a:solidFill>
              </a:rPr>
              <a:t>B</a:t>
            </a:r>
          </a:p>
          <a:p>
            <a:r>
              <a:rPr lang="nl-BE" sz="3200">
                <a:solidFill>
                  <a:schemeClr val="bg1"/>
                </a:solidFill>
              </a:rPr>
              <a:t>40%</a:t>
            </a:r>
          </a:p>
        </p:txBody>
      </p:sp>
      <p:sp>
        <p:nvSpPr>
          <p:cNvPr id="10" name="Tekstvak 9">
            <a:extLst>
              <a:ext uri="{FF2B5EF4-FFF2-40B4-BE49-F238E27FC236}">
                <a16:creationId xmlns:a16="http://schemas.microsoft.com/office/drawing/2014/main" id="{4D568529-1418-4E43-99EB-50C354AE9297}"/>
              </a:ext>
            </a:extLst>
          </p:cNvPr>
          <p:cNvSpPr txBox="1"/>
          <p:nvPr/>
        </p:nvSpPr>
        <p:spPr>
          <a:xfrm>
            <a:off x="0" y="3429000"/>
            <a:ext cx="2190750" cy="3429000"/>
          </a:xfrm>
          <a:prstGeom prst="rect">
            <a:avLst/>
          </a:prstGeom>
          <a:solidFill>
            <a:srgbClr val="E52B51"/>
          </a:solidFill>
        </p:spPr>
        <p:txBody>
          <a:bodyPr wrap="square" lIns="323850" tIns="324000" rIns="324000" bIns="324000" rtlCol="0">
            <a:normAutofit/>
          </a:bodyPr>
          <a:lstStyle/>
          <a:p>
            <a:r>
              <a:rPr lang="nl-BE" sz="4000" b="1">
                <a:solidFill>
                  <a:schemeClr val="bg1"/>
                </a:solidFill>
              </a:rPr>
              <a:t>C</a:t>
            </a:r>
          </a:p>
          <a:p>
            <a:r>
              <a:rPr lang="nl-BE" sz="3200">
                <a:solidFill>
                  <a:schemeClr val="bg1"/>
                </a:solidFill>
              </a:rPr>
              <a:t>70%</a:t>
            </a:r>
          </a:p>
        </p:txBody>
      </p:sp>
      <p:sp>
        <p:nvSpPr>
          <p:cNvPr id="11" name="Tekstvak 10">
            <a:extLst>
              <a:ext uri="{FF2B5EF4-FFF2-40B4-BE49-F238E27FC236}">
                <a16:creationId xmlns:a16="http://schemas.microsoft.com/office/drawing/2014/main" id="{C47C3FBE-30C7-49BF-9624-8367CA49BF37}"/>
              </a:ext>
            </a:extLst>
          </p:cNvPr>
          <p:cNvSpPr txBox="1"/>
          <p:nvPr/>
        </p:nvSpPr>
        <p:spPr>
          <a:xfrm>
            <a:off x="2190750" y="3429000"/>
            <a:ext cx="2190750" cy="3429000"/>
          </a:xfrm>
          <a:prstGeom prst="rect">
            <a:avLst/>
          </a:prstGeom>
          <a:solidFill>
            <a:srgbClr val="AFCA15"/>
          </a:solidFill>
        </p:spPr>
        <p:txBody>
          <a:bodyPr wrap="square" lIns="323850" tIns="324000" rIns="324000" bIns="324000" rtlCol="0">
            <a:normAutofit/>
          </a:bodyPr>
          <a:lstStyle/>
          <a:p>
            <a:r>
              <a:rPr lang="nl-BE" sz="4000" b="1">
                <a:solidFill>
                  <a:schemeClr val="bg1"/>
                </a:solidFill>
              </a:rPr>
              <a:t>D</a:t>
            </a:r>
            <a:endParaRPr lang="nl-BE" sz="4400" b="1">
              <a:solidFill>
                <a:schemeClr val="bg1"/>
              </a:solidFill>
            </a:endParaRPr>
          </a:p>
          <a:p>
            <a:r>
              <a:rPr lang="nl-BE" sz="3200">
                <a:solidFill>
                  <a:schemeClr val="bg1"/>
                </a:solidFill>
              </a:rPr>
              <a:t>100%</a:t>
            </a:r>
          </a:p>
        </p:txBody>
      </p:sp>
    </p:spTree>
    <p:extLst>
      <p:ext uri="{BB962C8B-B14F-4D97-AF65-F5344CB8AC3E}">
        <p14:creationId xmlns:p14="http://schemas.microsoft.com/office/powerpoint/2010/main" val="138337059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62501" y="578341"/>
            <a:ext cx="3910445" cy="3829885"/>
          </a:xfrm>
        </p:spPr>
        <p:txBody>
          <a:bodyPr anchor="b">
            <a:normAutofit fontScale="90000"/>
          </a:bodyPr>
          <a:lstStyle/>
          <a:p>
            <a:r>
              <a:rPr lang="fr-BE" sz="3600"/>
              <a:t>Après le recyclage de l'huile usagée, quel pourcentage est utilisé pour fabriquer de nouvelles huiles lubrifiantes ?</a:t>
            </a:r>
            <a:endParaRPr lang="nl-BE" sz="4000">
              <a:solidFill>
                <a:srgbClr val="473F30"/>
              </a:solidFill>
              <a:latin typeface="+mn-lt"/>
            </a:endParaRPr>
          </a:p>
        </p:txBody>
      </p:sp>
      <p:sp>
        <p:nvSpPr>
          <p:cNvPr id="5" name="Tekstvak 4">
            <a:extLst>
              <a:ext uri="{FF2B5EF4-FFF2-40B4-BE49-F238E27FC236}">
                <a16:creationId xmlns:a16="http://schemas.microsoft.com/office/drawing/2014/main" id="{E9A1B680-B867-44C4-BC61-FDB1C27CA6AB}"/>
              </a:ext>
            </a:extLst>
          </p:cNvPr>
          <p:cNvSpPr txBox="1"/>
          <p:nvPr/>
        </p:nvSpPr>
        <p:spPr>
          <a:xfrm>
            <a:off x="0" y="0"/>
            <a:ext cx="2190750" cy="3429000"/>
          </a:xfrm>
          <a:prstGeom prst="rect">
            <a:avLst/>
          </a:prstGeom>
          <a:solidFill>
            <a:srgbClr val="28AF8A">
              <a:alpha val="50000"/>
            </a:srgbClr>
          </a:solidFill>
        </p:spPr>
        <p:txBody>
          <a:bodyPr wrap="square" lIns="323850" tIns="324000" rIns="324000" bIns="324000" rtlCol="0">
            <a:normAutofit/>
          </a:bodyPr>
          <a:lstStyle/>
          <a:p>
            <a:r>
              <a:rPr lang="nl-BE" sz="4000" b="1">
                <a:solidFill>
                  <a:schemeClr val="bg1"/>
                </a:solidFill>
              </a:rPr>
              <a:t>A</a:t>
            </a:r>
          </a:p>
          <a:p>
            <a:r>
              <a:rPr lang="nl-BE" sz="3200" err="1">
                <a:solidFill>
                  <a:schemeClr val="bg1"/>
                </a:solidFill>
              </a:rPr>
              <a:t>Moins</a:t>
            </a:r>
            <a:r>
              <a:rPr lang="nl-BE" sz="3200">
                <a:solidFill>
                  <a:schemeClr val="bg1"/>
                </a:solidFill>
              </a:rPr>
              <a:t> de 10%</a:t>
            </a:r>
          </a:p>
        </p:txBody>
      </p:sp>
      <p:sp>
        <p:nvSpPr>
          <p:cNvPr id="8" name="Tekstvak 7">
            <a:extLst>
              <a:ext uri="{FF2B5EF4-FFF2-40B4-BE49-F238E27FC236}">
                <a16:creationId xmlns:a16="http://schemas.microsoft.com/office/drawing/2014/main" id="{1AF55EB5-7B08-41AF-B3E3-B6A68AC4FB6A}"/>
              </a:ext>
            </a:extLst>
          </p:cNvPr>
          <p:cNvSpPr txBox="1"/>
          <p:nvPr/>
        </p:nvSpPr>
        <p:spPr>
          <a:xfrm>
            <a:off x="2190750" y="0"/>
            <a:ext cx="2190750" cy="3429000"/>
          </a:xfrm>
          <a:prstGeom prst="rect">
            <a:avLst/>
          </a:prstGeom>
          <a:solidFill>
            <a:srgbClr val="E8880A">
              <a:alpha val="50000"/>
            </a:srgbClr>
          </a:solidFill>
        </p:spPr>
        <p:txBody>
          <a:bodyPr wrap="square" lIns="323850" tIns="324000" rIns="324000" bIns="324000" rtlCol="0">
            <a:normAutofit/>
          </a:bodyPr>
          <a:lstStyle/>
          <a:p>
            <a:r>
              <a:rPr lang="nl-BE" sz="4000" b="1">
                <a:solidFill>
                  <a:schemeClr val="bg1"/>
                </a:solidFill>
              </a:rPr>
              <a:t>B</a:t>
            </a:r>
          </a:p>
          <a:p>
            <a:r>
              <a:rPr lang="nl-BE" sz="3200">
                <a:solidFill>
                  <a:schemeClr val="bg1"/>
                </a:solidFill>
              </a:rPr>
              <a:t>40%</a:t>
            </a:r>
          </a:p>
        </p:txBody>
      </p:sp>
      <p:sp>
        <p:nvSpPr>
          <p:cNvPr id="10" name="Tekstvak 9">
            <a:extLst>
              <a:ext uri="{FF2B5EF4-FFF2-40B4-BE49-F238E27FC236}">
                <a16:creationId xmlns:a16="http://schemas.microsoft.com/office/drawing/2014/main" id="{4D568529-1418-4E43-99EB-50C354AE9297}"/>
              </a:ext>
            </a:extLst>
          </p:cNvPr>
          <p:cNvSpPr txBox="1"/>
          <p:nvPr/>
        </p:nvSpPr>
        <p:spPr>
          <a:xfrm>
            <a:off x="0" y="3429000"/>
            <a:ext cx="2190750" cy="3429000"/>
          </a:xfrm>
          <a:prstGeom prst="rect">
            <a:avLst/>
          </a:prstGeom>
          <a:solidFill>
            <a:srgbClr val="E52B51"/>
          </a:solidFill>
        </p:spPr>
        <p:txBody>
          <a:bodyPr wrap="square" lIns="323850" tIns="324000" rIns="324000" bIns="324000" rtlCol="0">
            <a:normAutofit/>
          </a:bodyPr>
          <a:lstStyle/>
          <a:p>
            <a:r>
              <a:rPr lang="nl-BE" sz="4000" b="1">
                <a:solidFill>
                  <a:schemeClr val="bg1"/>
                </a:solidFill>
              </a:rPr>
              <a:t>C</a:t>
            </a:r>
          </a:p>
          <a:p>
            <a:r>
              <a:rPr lang="nl-BE" sz="3200">
                <a:solidFill>
                  <a:schemeClr val="bg1"/>
                </a:solidFill>
              </a:rPr>
              <a:t>70%</a:t>
            </a:r>
          </a:p>
        </p:txBody>
      </p:sp>
      <p:sp>
        <p:nvSpPr>
          <p:cNvPr id="11" name="Tekstvak 10">
            <a:extLst>
              <a:ext uri="{FF2B5EF4-FFF2-40B4-BE49-F238E27FC236}">
                <a16:creationId xmlns:a16="http://schemas.microsoft.com/office/drawing/2014/main" id="{C47C3FBE-30C7-49BF-9624-8367CA49BF37}"/>
              </a:ext>
            </a:extLst>
          </p:cNvPr>
          <p:cNvSpPr txBox="1"/>
          <p:nvPr/>
        </p:nvSpPr>
        <p:spPr>
          <a:xfrm>
            <a:off x="2190750" y="3429000"/>
            <a:ext cx="2190750" cy="3429000"/>
          </a:xfrm>
          <a:prstGeom prst="rect">
            <a:avLst/>
          </a:prstGeom>
          <a:solidFill>
            <a:srgbClr val="AFCA15">
              <a:alpha val="50000"/>
            </a:srgbClr>
          </a:solidFill>
        </p:spPr>
        <p:txBody>
          <a:bodyPr wrap="square" lIns="323850" tIns="324000" rIns="324000" bIns="324000" rtlCol="0">
            <a:normAutofit/>
          </a:bodyPr>
          <a:lstStyle/>
          <a:p>
            <a:r>
              <a:rPr lang="nl-BE" sz="4000" b="1">
                <a:solidFill>
                  <a:schemeClr val="bg1"/>
                </a:solidFill>
              </a:rPr>
              <a:t>D</a:t>
            </a:r>
            <a:endParaRPr lang="nl-BE" sz="4400" b="1">
              <a:solidFill>
                <a:schemeClr val="bg1"/>
              </a:solidFill>
            </a:endParaRPr>
          </a:p>
          <a:p>
            <a:r>
              <a:rPr lang="nl-BE" sz="3200">
                <a:solidFill>
                  <a:schemeClr val="bg1"/>
                </a:solidFill>
              </a:rPr>
              <a:t>100%</a:t>
            </a:r>
          </a:p>
        </p:txBody>
      </p:sp>
    </p:spTree>
    <p:extLst>
      <p:ext uri="{BB962C8B-B14F-4D97-AF65-F5344CB8AC3E}">
        <p14:creationId xmlns:p14="http://schemas.microsoft.com/office/powerpoint/2010/main" val="106489850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62501" y="578342"/>
            <a:ext cx="3910445" cy="3099874"/>
          </a:xfrm>
        </p:spPr>
        <p:txBody>
          <a:bodyPr anchor="b">
            <a:normAutofit/>
          </a:bodyPr>
          <a:lstStyle/>
          <a:p>
            <a:r>
              <a:rPr lang="fr-BE" sz="4000">
                <a:latin typeface="+mn-lt"/>
              </a:rPr>
              <a:t>Par qui faites-vous collecter vos huiles usagées ?</a:t>
            </a:r>
            <a:endParaRPr lang="nl-BE" sz="4000">
              <a:latin typeface="+mn-lt"/>
            </a:endParaRPr>
          </a:p>
        </p:txBody>
      </p:sp>
      <p:sp>
        <p:nvSpPr>
          <p:cNvPr id="5" name="Tekstvak 4">
            <a:extLst>
              <a:ext uri="{FF2B5EF4-FFF2-40B4-BE49-F238E27FC236}">
                <a16:creationId xmlns:a16="http://schemas.microsoft.com/office/drawing/2014/main" id="{E9A1B680-B867-44C4-BC61-FDB1C27CA6AB}"/>
              </a:ext>
            </a:extLst>
          </p:cNvPr>
          <p:cNvSpPr txBox="1"/>
          <p:nvPr/>
        </p:nvSpPr>
        <p:spPr>
          <a:xfrm>
            <a:off x="0" y="0"/>
            <a:ext cx="2190750" cy="3429000"/>
          </a:xfrm>
          <a:prstGeom prst="rect">
            <a:avLst/>
          </a:prstGeom>
          <a:solidFill>
            <a:srgbClr val="28AF8A"/>
          </a:solidFill>
        </p:spPr>
        <p:txBody>
          <a:bodyPr wrap="square" lIns="323850" tIns="324000" rIns="324000" bIns="324000" rtlCol="0">
            <a:normAutofit/>
          </a:bodyPr>
          <a:lstStyle/>
          <a:p>
            <a:r>
              <a:rPr lang="nl-BE" sz="4000" b="1">
                <a:solidFill>
                  <a:schemeClr val="bg1"/>
                </a:solidFill>
              </a:rPr>
              <a:t>A</a:t>
            </a:r>
          </a:p>
          <a:p>
            <a:r>
              <a:rPr lang="fr-BE" sz="2400">
                <a:solidFill>
                  <a:schemeClr val="bg1"/>
                </a:solidFill>
              </a:rPr>
              <a:t>Par un collecteur d'huiles usagées reconnu</a:t>
            </a:r>
            <a:endParaRPr lang="nl-BE" sz="2400">
              <a:solidFill>
                <a:schemeClr val="bg1"/>
              </a:solidFill>
            </a:endParaRPr>
          </a:p>
        </p:txBody>
      </p:sp>
      <p:sp>
        <p:nvSpPr>
          <p:cNvPr id="8" name="Tekstvak 7">
            <a:extLst>
              <a:ext uri="{FF2B5EF4-FFF2-40B4-BE49-F238E27FC236}">
                <a16:creationId xmlns:a16="http://schemas.microsoft.com/office/drawing/2014/main" id="{1AF55EB5-7B08-41AF-B3E3-B6A68AC4FB6A}"/>
              </a:ext>
            </a:extLst>
          </p:cNvPr>
          <p:cNvSpPr txBox="1"/>
          <p:nvPr/>
        </p:nvSpPr>
        <p:spPr>
          <a:xfrm>
            <a:off x="2190750" y="0"/>
            <a:ext cx="2190750" cy="3429000"/>
          </a:xfrm>
          <a:prstGeom prst="rect">
            <a:avLst/>
          </a:prstGeom>
          <a:solidFill>
            <a:srgbClr val="E8880A"/>
          </a:solidFill>
        </p:spPr>
        <p:txBody>
          <a:bodyPr wrap="square" lIns="323850" tIns="324000" rIns="324000" bIns="324000" rtlCol="0">
            <a:normAutofit/>
          </a:bodyPr>
          <a:lstStyle/>
          <a:p>
            <a:r>
              <a:rPr lang="nl-BE" sz="4000" b="1">
                <a:solidFill>
                  <a:schemeClr val="bg1"/>
                </a:solidFill>
              </a:rPr>
              <a:t>B</a:t>
            </a:r>
          </a:p>
          <a:p>
            <a:r>
              <a:rPr lang="nl-BE" sz="2400">
                <a:solidFill>
                  <a:schemeClr val="bg1"/>
                </a:solidFill>
              </a:rPr>
              <a:t>Par </a:t>
            </a:r>
            <a:r>
              <a:rPr lang="nl-BE" sz="2400" err="1">
                <a:solidFill>
                  <a:schemeClr val="bg1"/>
                </a:solidFill>
              </a:rPr>
              <a:t>Valorlub</a:t>
            </a:r>
            <a:endParaRPr lang="nl-BE" sz="2000">
              <a:solidFill>
                <a:schemeClr val="bg1"/>
              </a:solidFill>
            </a:endParaRPr>
          </a:p>
        </p:txBody>
      </p:sp>
      <p:sp>
        <p:nvSpPr>
          <p:cNvPr id="10" name="Tekstvak 9">
            <a:extLst>
              <a:ext uri="{FF2B5EF4-FFF2-40B4-BE49-F238E27FC236}">
                <a16:creationId xmlns:a16="http://schemas.microsoft.com/office/drawing/2014/main" id="{4D568529-1418-4E43-99EB-50C354AE9297}"/>
              </a:ext>
            </a:extLst>
          </p:cNvPr>
          <p:cNvSpPr txBox="1"/>
          <p:nvPr/>
        </p:nvSpPr>
        <p:spPr>
          <a:xfrm>
            <a:off x="0" y="3428999"/>
            <a:ext cx="2190750" cy="3429000"/>
          </a:xfrm>
          <a:prstGeom prst="rect">
            <a:avLst/>
          </a:prstGeom>
          <a:solidFill>
            <a:srgbClr val="E52B51"/>
          </a:solidFill>
        </p:spPr>
        <p:txBody>
          <a:bodyPr wrap="square" lIns="323850" tIns="324000" rIns="324000" bIns="324000" rtlCol="0">
            <a:normAutofit fontScale="92500"/>
          </a:bodyPr>
          <a:lstStyle/>
          <a:p>
            <a:r>
              <a:rPr lang="nl-BE" sz="4000" b="1">
                <a:solidFill>
                  <a:schemeClr val="bg1"/>
                </a:solidFill>
              </a:rPr>
              <a:t>C</a:t>
            </a:r>
          </a:p>
          <a:p>
            <a:r>
              <a:rPr lang="fr-BE" sz="2400">
                <a:solidFill>
                  <a:schemeClr val="bg1"/>
                </a:solidFill>
              </a:rPr>
              <a:t>Par le vendeur auprès duquel l'huile lubrifiante a été achetée</a:t>
            </a:r>
            <a:endParaRPr lang="nl-BE" sz="2400">
              <a:solidFill>
                <a:schemeClr val="bg1"/>
              </a:solidFill>
            </a:endParaRPr>
          </a:p>
        </p:txBody>
      </p:sp>
      <p:sp>
        <p:nvSpPr>
          <p:cNvPr id="11" name="Tekstvak 10">
            <a:extLst>
              <a:ext uri="{FF2B5EF4-FFF2-40B4-BE49-F238E27FC236}">
                <a16:creationId xmlns:a16="http://schemas.microsoft.com/office/drawing/2014/main" id="{C47C3FBE-30C7-49BF-9624-8367CA49BF37}"/>
              </a:ext>
            </a:extLst>
          </p:cNvPr>
          <p:cNvSpPr txBox="1"/>
          <p:nvPr/>
        </p:nvSpPr>
        <p:spPr>
          <a:xfrm>
            <a:off x="2190750" y="3429000"/>
            <a:ext cx="2190750" cy="3429000"/>
          </a:xfrm>
          <a:prstGeom prst="rect">
            <a:avLst/>
          </a:prstGeom>
          <a:solidFill>
            <a:srgbClr val="AFCA15"/>
          </a:solidFill>
        </p:spPr>
        <p:txBody>
          <a:bodyPr wrap="square" lIns="323850" tIns="324000" rIns="324000" bIns="324000" rtlCol="0">
            <a:normAutofit lnSpcReduction="10000"/>
          </a:bodyPr>
          <a:lstStyle/>
          <a:p>
            <a:r>
              <a:rPr lang="nl-BE" sz="4000" b="1">
                <a:solidFill>
                  <a:schemeClr val="bg1"/>
                </a:solidFill>
              </a:rPr>
              <a:t>D</a:t>
            </a:r>
            <a:endParaRPr lang="nl-BE" sz="4400" b="1">
              <a:solidFill>
                <a:schemeClr val="bg1"/>
              </a:solidFill>
            </a:endParaRPr>
          </a:p>
          <a:p>
            <a:r>
              <a:rPr lang="fr-BE" sz="2400">
                <a:solidFill>
                  <a:schemeClr val="bg1"/>
                </a:solidFill>
              </a:rPr>
              <a:t>Vous devez apporter vous-même l'huile au parc à conteneurs</a:t>
            </a:r>
            <a:endParaRPr lang="nl-BE" sz="2400">
              <a:solidFill>
                <a:schemeClr val="bg1"/>
              </a:solidFill>
            </a:endParaRPr>
          </a:p>
        </p:txBody>
      </p:sp>
    </p:spTree>
    <p:extLst>
      <p:ext uri="{BB962C8B-B14F-4D97-AF65-F5344CB8AC3E}">
        <p14:creationId xmlns:p14="http://schemas.microsoft.com/office/powerpoint/2010/main" val="35598826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28AF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2" name="Tekstvak 1"/>
          <p:cNvSpPr txBox="1"/>
          <p:nvPr/>
        </p:nvSpPr>
        <p:spPr>
          <a:xfrm>
            <a:off x="332509" y="508889"/>
            <a:ext cx="8437418" cy="830997"/>
          </a:xfrm>
          <a:prstGeom prst="rect">
            <a:avLst/>
          </a:prstGeom>
          <a:noFill/>
        </p:spPr>
        <p:txBody>
          <a:bodyPr wrap="square" lIns="91440" tIns="45720" rIns="91440" bIns="45720" rtlCol="0" anchor="t">
            <a:spAutoFit/>
          </a:bodyPr>
          <a:lstStyle/>
          <a:p>
            <a:r>
              <a:rPr lang="nl-BE" sz="4800" err="1">
                <a:solidFill>
                  <a:srgbClr val="28AF8A"/>
                </a:solidFill>
              </a:rPr>
              <a:t>Quelle</a:t>
            </a:r>
            <a:r>
              <a:rPr lang="nl-BE" sz="4800">
                <a:solidFill>
                  <a:srgbClr val="28AF8A"/>
                </a:solidFill>
              </a:rPr>
              <a:t> vidéo </a:t>
            </a:r>
            <a:r>
              <a:rPr lang="nl-BE" sz="4800" err="1">
                <a:solidFill>
                  <a:srgbClr val="28AF8A"/>
                </a:solidFill>
              </a:rPr>
              <a:t>rapide</a:t>
            </a:r>
            <a:r>
              <a:rPr lang="nl-BE" sz="4800" dirty="0">
                <a:solidFill>
                  <a:srgbClr val="28AF8A"/>
                </a:solidFill>
              </a:rPr>
              <a:t> </a:t>
            </a:r>
            <a:r>
              <a:rPr lang="nl-BE" sz="4800">
                <a:solidFill>
                  <a:srgbClr val="28AF8A"/>
                </a:solidFill>
              </a:rPr>
              <a:t>...</a:t>
            </a:r>
          </a:p>
        </p:txBody>
      </p:sp>
      <p:sp>
        <p:nvSpPr>
          <p:cNvPr id="8" name="Tekstvak 7"/>
          <p:cNvSpPr txBox="1"/>
          <p:nvPr/>
        </p:nvSpPr>
        <p:spPr>
          <a:xfrm>
            <a:off x="365050" y="1379377"/>
            <a:ext cx="8437418" cy="4401205"/>
          </a:xfrm>
          <a:prstGeom prst="rect">
            <a:avLst/>
          </a:prstGeom>
          <a:noFill/>
        </p:spPr>
        <p:txBody>
          <a:bodyPr wrap="square" lIns="91440" tIns="45720" rIns="91440" bIns="45720" rtlCol="0" anchor="t">
            <a:spAutoFit/>
          </a:bodyPr>
          <a:lstStyle/>
          <a:p>
            <a:pPr>
              <a:buClr>
                <a:srgbClr val="1895CE"/>
              </a:buClr>
            </a:pPr>
            <a:endParaRPr lang="nl-BE" sz="2800"/>
          </a:p>
          <a:p>
            <a:pPr>
              <a:buClr>
                <a:srgbClr val="1895CE"/>
              </a:buClr>
            </a:pPr>
            <a:r>
              <a:rPr lang="nl-BE" sz="2800" err="1"/>
              <a:t>Qui</a:t>
            </a:r>
            <a:r>
              <a:rPr lang="nl-BE" sz="2800"/>
              <a:t> a </a:t>
            </a:r>
            <a:r>
              <a:rPr lang="nl-BE" sz="2800" err="1"/>
              <a:t>entendu</a:t>
            </a:r>
            <a:r>
              <a:rPr lang="nl-BE" sz="2800" dirty="0"/>
              <a:t> </a:t>
            </a:r>
            <a:r>
              <a:rPr lang="nl-BE" sz="2800"/>
              <a:t>…</a:t>
            </a:r>
            <a:endParaRPr lang="nl-BE" sz="2800">
              <a:cs typeface="Calibri"/>
            </a:endParaRPr>
          </a:p>
          <a:p>
            <a:pPr>
              <a:buClr>
                <a:srgbClr val="1895CE"/>
              </a:buClr>
            </a:pPr>
            <a:endParaRPr lang="nl-BE" sz="2800"/>
          </a:p>
          <a:p>
            <a:pPr marL="457200" indent="-457200">
              <a:buClr>
                <a:srgbClr val="1895CE"/>
              </a:buClr>
              <a:buBlip>
                <a:blip r:embed="rId3"/>
              </a:buBlip>
            </a:pPr>
            <a:r>
              <a:rPr lang="fr-BE" sz="2800"/>
              <a:t>Ce qu’il ne faut pas faire avec les huiles usagées ? </a:t>
            </a:r>
            <a:endParaRPr lang="fr-BE" sz="2800" dirty="0">
              <a:ea typeface="Calibri"/>
              <a:cs typeface="Calibri"/>
            </a:endParaRPr>
          </a:p>
          <a:p>
            <a:pPr marL="457200" indent="-457200">
              <a:buClr>
                <a:srgbClr val="1895CE"/>
              </a:buClr>
              <a:buBlip>
                <a:blip r:embed="rId3"/>
              </a:buBlip>
            </a:pPr>
            <a:r>
              <a:rPr lang="fr-BE" sz="2800"/>
              <a:t>Ce que fait le garagiste avec ses huiles usagées ?</a:t>
            </a:r>
            <a:endParaRPr lang="fr-BE" sz="2800" dirty="0">
              <a:ea typeface="Calibri"/>
              <a:cs typeface="Calibri"/>
            </a:endParaRPr>
          </a:p>
          <a:p>
            <a:pPr marL="457200" indent="-457200">
              <a:buClr>
                <a:srgbClr val="1895CE"/>
              </a:buClr>
              <a:buBlip>
                <a:blip r:embed="rId3"/>
              </a:buBlip>
            </a:pPr>
            <a:r>
              <a:rPr lang="fr-BE" sz="2800"/>
              <a:t>Pourquoi il fait cela ? </a:t>
            </a:r>
            <a:endParaRPr lang="fr-BE" sz="2800" dirty="0">
              <a:ea typeface="Calibri"/>
              <a:cs typeface="Calibri"/>
            </a:endParaRPr>
          </a:p>
          <a:p>
            <a:pPr marL="457200" indent="-457200">
              <a:buClr>
                <a:srgbClr val="1895CE"/>
              </a:buClr>
              <a:buBlip>
                <a:blip r:embed="rId3"/>
              </a:buBlip>
            </a:pPr>
            <a:r>
              <a:rPr lang="fr-BE" sz="2800"/>
              <a:t>Quel avantage il en tire ?</a:t>
            </a:r>
            <a:endParaRPr lang="fr-BE" sz="2800" dirty="0">
              <a:ea typeface="Calibri"/>
              <a:cs typeface="Calibri"/>
            </a:endParaRPr>
          </a:p>
          <a:p>
            <a:pPr marL="457200" indent="-457200">
              <a:buClr>
                <a:srgbClr val="1895CE"/>
              </a:buClr>
              <a:buBlip>
                <a:blip r:embed="rId3"/>
              </a:buBlip>
            </a:pPr>
            <a:endParaRPr lang="nl-BE" sz="2800"/>
          </a:p>
          <a:p>
            <a:pPr marL="457200" indent="-457200">
              <a:buClr>
                <a:srgbClr val="1895CE"/>
              </a:buClr>
              <a:buBlip>
                <a:blip r:embed="rId3"/>
              </a:buBlip>
            </a:pPr>
            <a:endParaRPr lang="nl-BE" sz="2800"/>
          </a:p>
          <a:p>
            <a:pPr marL="457200" indent="-457200">
              <a:buClr>
                <a:srgbClr val="1895CE"/>
              </a:buClr>
              <a:buBlip>
                <a:blip r:embed="rId3"/>
              </a:buBlip>
            </a:pPr>
            <a:endParaRPr lang="nl-BE" sz="2800"/>
          </a:p>
        </p:txBody>
      </p:sp>
      <p:pic>
        <p:nvPicPr>
          <p:cNvPr id="3" name="Afbeelding 2" descr="Afbeelding met Graphics, Lettertype, logo, grafische vormgeving&#10;&#10;Automatisch gegenereerde beschrijving">
            <a:extLst>
              <a:ext uri="{FF2B5EF4-FFF2-40B4-BE49-F238E27FC236}">
                <a16:creationId xmlns:a16="http://schemas.microsoft.com/office/drawing/2014/main" id="{A2251764-E57B-A98E-615B-1618B5EA7B7C}"/>
              </a:ext>
            </a:extLst>
          </p:cNvPr>
          <p:cNvPicPr>
            <a:picLocks noChangeAspect="1"/>
          </p:cNvPicPr>
          <p:nvPr/>
        </p:nvPicPr>
        <p:blipFill>
          <a:blip r:embed="rId4"/>
          <a:stretch>
            <a:fillRect/>
          </a:stretch>
        </p:blipFill>
        <p:spPr>
          <a:xfrm>
            <a:off x="7644484" y="5978828"/>
            <a:ext cx="1499515" cy="912355"/>
          </a:xfrm>
          <a:prstGeom prst="rect">
            <a:avLst/>
          </a:prstGeom>
        </p:spPr>
      </p:pic>
    </p:spTree>
    <p:extLst>
      <p:ext uri="{BB962C8B-B14F-4D97-AF65-F5344CB8AC3E}">
        <p14:creationId xmlns:p14="http://schemas.microsoft.com/office/powerpoint/2010/main" val="1360400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62501" y="578342"/>
            <a:ext cx="3910445" cy="3099874"/>
          </a:xfrm>
        </p:spPr>
        <p:txBody>
          <a:bodyPr anchor="b">
            <a:normAutofit/>
          </a:bodyPr>
          <a:lstStyle/>
          <a:p>
            <a:r>
              <a:rPr lang="fr-BE" sz="4000">
                <a:latin typeface="+mn-lt"/>
              </a:rPr>
              <a:t>Par qui faites-vous collecter vos huiles usagées ?</a:t>
            </a:r>
            <a:endParaRPr lang="nl-BE" sz="4000">
              <a:latin typeface="+mn-lt"/>
            </a:endParaRPr>
          </a:p>
        </p:txBody>
      </p:sp>
      <p:sp>
        <p:nvSpPr>
          <p:cNvPr id="5" name="Tekstvak 4">
            <a:extLst>
              <a:ext uri="{FF2B5EF4-FFF2-40B4-BE49-F238E27FC236}">
                <a16:creationId xmlns:a16="http://schemas.microsoft.com/office/drawing/2014/main" id="{E9A1B680-B867-44C4-BC61-FDB1C27CA6AB}"/>
              </a:ext>
            </a:extLst>
          </p:cNvPr>
          <p:cNvSpPr txBox="1"/>
          <p:nvPr/>
        </p:nvSpPr>
        <p:spPr>
          <a:xfrm>
            <a:off x="0" y="0"/>
            <a:ext cx="2190750" cy="3429000"/>
          </a:xfrm>
          <a:prstGeom prst="rect">
            <a:avLst/>
          </a:prstGeom>
          <a:solidFill>
            <a:srgbClr val="28AF8A"/>
          </a:solidFill>
        </p:spPr>
        <p:txBody>
          <a:bodyPr wrap="square" lIns="323850" tIns="324000" rIns="324000" bIns="324000" rtlCol="0">
            <a:normAutofit/>
          </a:bodyPr>
          <a:lstStyle/>
          <a:p>
            <a:r>
              <a:rPr lang="nl-BE" sz="4000" b="1">
                <a:solidFill>
                  <a:schemeClr val="bg1"/>
                </a:solidFill>
              </a:rPr>
              <a:t>A</a:t>
            </a:r>
          </a:p>
          <a:p>
            <a:r>
              <a:rPr lang="fr-BE" sz="2400">
                <a:solidFill>
                  <a:schemeClr val="bg1"/>
                </a:solidFill>
              </a:rPr>
              <a:t>Par un collecteur d'huiles usagées reconnu</a:t>
            </a:r>
            <a:endParaRPr lang="nl-BE" sz="2400">
              <a:solidFill>
                <a:schemeClr val="bg1"/>
              </a:solidFill>
            </a:endParaRPr>
          </a:p>
        </p:txBody>
      </p:sp>
      <p:sp>
        <p:nvSpPr>
          <p:cNvPr id="8" name="Tekstvak 7">
            <a:extLst>
              <a:ext uri="{FF2B5EF4-FFF2-40B4-BE49-F238E27FC236}">
                <a16:creationId xmlns:a16="http://schemas.microsoft.com/office/drawing/2014/main" id="{1AF55EB5-7B08-41AF-B3E3-B6A68AC4FB6A}"/>
              </a:ext>
            </a:extLst>
          </p:cNvPr>
          <p:cNvSpPr txBox="1"/>
          <p:nvPr/>
        </p:nvSpPr>
        <p:spPr>
          <a:xfrm>
            <a:off x="2190750" y="0"/>
            <a:ext cx="2190750" cy="3429000"/>
          </a:xfrm>
          <a:prstGeom prst="rect">
            <a:avLst/>
          </a:prstGeom>
          <a:solidFill>
            <a:srgbClr val="E8880A">
              <a:alpha val="50000"/>
            </a:srgbClr>
          </a:solidFill>
        </p:spPr>
        <p:txBody>
          <a:bodyPr wrap="square" lIns="323850" tIns="324000" rIns="324000" bIns="324000" rtlCol="0">
            <a:normAutofit/>
          </a:bodyPr>
          <a:lstStyle/>
          <a:p>
            <a:r>
              <a:rPr lang="nl-BE" sz="4000" b="1">
                <a:solidFill>
                  <a:schemeClr val="bg1"/>
                </a:solidFill>
              </a:rPr>
              <a:t>B</a:t>
            </a:r>
          </a:p>
          <a:p>
            <a:r>
              <a:rPr lang="nl-BE" sz="2400">
                <a:solidFill>
                  <a:schemeClr val="bg1"/>
                </a:solidFill>
              </a:rPr>
              <a:t>Par </a:t>
            </a:r>
            <a:r>
              <a:rPr lang="nl-BE" sz="2400" err="1">
                <a:solidFill>
                  <a:schemeClr val="bg1"/>
                </a:solidFill>
              </a:rPr>
              <a:t>Valorlub</a:t>
            </a:r>
            <a:endParaRPr lang="nl-BE" sz="2000">
              <a:solidFill>
                <a:schemeClr val="bg1"/>
              </a:solidFill>
            </a:endParaRPr>
          </a:p>
        </p:txBody>
      </p:sp>
      <p:sp>
        <p:nvSpPr>
          <p:cNvPr id="10" name="Tekstvak 9">
            <a:extLst>
              <a:ext uri="{FF2B5EF4-FFF2-40B4-BE49-F238E27FC236}">
                <a16:creationId xmlns:a16="http://schemas.microsoft.com/office/drawing/2014/main" id="{4D568529-1418-4E43-99EB-50C354AE9297}"/>
              </a:ext>
            </a:extLst>
          </p:cNvPr>
          <p:cNvSpPr txBox="1"/>
          <p:nvPr/>
        </p:nvSpPr>
        <p:spPr>
          <a:xfrm>
            <a:off x="0" y="3428999"/>
            <a:ext cx="2190750" cy="3429000"/>
          </a:xfrm>
          <a:prstGeom prst="rect">
            <a:avLst/>
          </a:prstGeom>
          <a:solidFill>
            <a:srgbClr val="E52B51">
              <a:alpha val="50000"/>
            </a:srgbClr>
          </a:solidFill>
        </p:spPr>
        <p:txBody>
          <a:bodyPr wrap="square" lIns="323850" tIns="324000" rIns="324000" bIns="324000" rtlCol="0">
            <a:normAutofit fontScale="92500"/>
          </a:bodyPr>
          <a:lstStyle/>
          <a:p>
            <a:r>
              <a:rPr lang="nl-BE" sz="4000" b="1">
                <a:solidFill>
                  <a:schemeClr val="bg1"/>
                </a:solidFill>
              </a:rPr>
              <a:t>C</a:t>
            </a:r>
          </a:p>
          <a:p>
            <a:r>
              <a:rPr lang="fr-BE" sz="2400">
                <a:solidFill>
                  <a:schemeClr val="bg1"/>
                </a:solidFill>
              </a:rPr>
              <a:t>Par le vendeur auprès duquel l'huile lubrifiante a été achetée</a:t>
            </a:r>
            <a:endParaRPr lang="nl-BE" sz="2400">
              <a:solidFill>
                <a:schemeClr val="bg1"/>
              </a:solidFill>
            </a:endParaRPr>
          </a:p>
        </p:txBody>
      </p:sp>
      <p:sp>
        <p:nvSpPr>
          <p:cNvPr id="11" name="Tekstvak 10">
            <a:extLst>
              <a:ext uri="{FF2B5EF4-FFF2-40B4-BE49-F238E27FC236}">
                <a16:creationId xmlns:a16="http://schemas.microsoft.com/office/drawing/2014/main" id="{C47C3FBE-30C7-49BF-9624-8367CA49BF37}"/>
              </a:ext>
            </a:extLst>
          </p:cNvPr>
          <p:cNvSpPr txBox="1"/>
          <p:nvPr/>
        </p:nvSpPr>
        <p:spPr>
          <a:xfrm>
            <a:off x="2190750" y="3429000"/>
            <a:ext cx="2190750" cy="3429000"/>
          </a:xfrm>
          <a:prstGeom prst="rect">
            <a:avLst/>
          </a:prstGeom>
          <a:solidFill>
            <a:srgbClr val="AFCA15">
              <a:alpha val="50000"/>
            </a:srgbClr>
          </a:solidFill>
        </p:spPr>
        <p:txBody>
          <a:bodyPr wrap="square" lIns="323850" tIns="324000" rIns="324000" bIns="324000" rtlCol="0">
            <a:normAutofit lnSpcReduction="10000"/>
          </a:bodyPr>
          <a:lstStyle/>
          <a:p>
            <a:r>
              <a:rPr lang="nl-BE" sz="4000" b="1">
                <a:solidFill>
                  <a:schemeClr val="bg1"/>
                </a:solidFill>
              </a:rPr>
              <a:t>D</a:t>
            </a:r>
            <a:endParaRPr lang="nl-BE" sz="4400" b="1">
              <a:solidFill>
                <a:schemeClr val="bg1"/>
              </a:solidFill>
            </a:endParaRPr>
          </a:p>
          <a:p>
            <a:r>
              <a:rPr lang="fr-BE" sz="2400">
                <a:solidFill>
                  <a:schemeClr val="bg1"/>
                </a:solidFill>
              </a:rPr>
              <a:t>Vous devez apporter vous-même l'huile au parc à conteneurs</a:t>
            </a:r>
            <a:endParaRPr lang="nl-BE" sz="2400">
              <a:solidFill>
                <a:schemeClr val="bg1"/>
              </a:solidFill>
            </a:endParaRPr>
          </a:p>
        </p:txBody>
      </p:sp>
    </p:spTree>
    <p:extLst>
      <p:ext uri="{BB962C8B-B14F-4D97-AF65-F5344CB8AC3E}">
        <p14:creationId xmlns:p14="http://schemas.microsoft.com/office/powerpoint/2010/main" val="303959470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62501" y="578342"/>
            <a:ext cx="3910445" cy="3879358"/>
          </a:xfrm>
        </p:spPr>
        <p:txBody>
          <a:bodyPr anchor="b">
            <a:normAutofit/>
          </a:bodyPr>
          <a:lstStyle/>
          <a:p>
            <a:r>
              <a:rPr lang="fr-BE" sz="4000">
                <a:latin typeface="+mn-lt"/>
              </a:rPr>
              <a:t>Que deviennent les huiles usagées après leur collecte par le collecteur agréé ?</a:t>
            </a:r>
            <a:endParaRPr lang="nl-BE" sz="4000">
              <a:latin typeface="+mn-lt"/>
            </a:endParaRPr>
          </a:p>
        </p:txBody>
      </p:sp>
      <p:sp>
        <p:nvSpPr>
          <p:cNvPr id="5" name="Tekstvak 4">
            <a:extLst>
              <a:ext uri="{FF2B5EF4-FFF2-40B4-BE49-F238E27FC236}">
                <a16:creationId xmlns:a16="http://schemas.microsoft.com/office/drawing/2014/main" id="{E9A1B680-B867-44C4-BC61-FDB1C27CA6AB}"/>
              </a:ext>
            </a:extLst>
          </p:cNvPr>
          <p:cNvSpPr txBox="1"/>
          <p:nvPr/>
        </p:nvSpPr>
        <p:spPr>
          <a:xfrm>
            <a:off x="0" y="0"/>
            <a:ext cx="2190750" cy="3429000"/>
          </a:xfrm>
          <a:prstGeom prst="rect">
            <a:avLst/>
          </a:prstGeom>
          <a:solidFill>
            <a:srgbClr val="28AF8A"/>
          </a:solidFill>
        </p:spPr>
        <p:txBody>
          <a:bodyPr wrap="square" lIns="323850" tIns="324000" rIns="324000" bIns="324000" rtlCol="0">
            <a:normAutofit/>
          </a:bodyPr>
          <a:lstStyle/>
          <a:p>
            <a:r>
              <a:rPr lang="nl-BE" sz="4000" b="1">
                <a:solidFill>
                  <a:schemeClr val="bg1"/>
                </a:solidFill>
              </a:rPr>
              <a:t>A</a:t>
            </a:r>
          </a:p>
          <a:p>
            <a:r>
              <a:rPr lang="nl-BE" sz="2400" err="1">
                <a:solidFill>
                  <a:schemeClr val="bg1"/>
                </a:solidFill>
              </a:rPr>
              <a:t>Tout</a:t>
            </a:r>
            <a:r>
              <a:rPr lang="nl-BE" sz="2400">
                <a:solidFill>
                  <a:schemeClr val="bg1"/>
                </a:solidFill>
              </a:rPr>
              <a:t> </a:t>
            </a:r>
            <a:r>
              <a:rPr lang="nl-BE" sz="2400" err="1">
                <a:solidFill>
                  <a:schemeClr val="bg1"/>
                </a:solidFill>
              </a:rPr>
              <a:t>est</a:t>
            </a:r>
            <a:r>
              <a:rPr lang="nl-BE" sz="2400">
                <a:solidFill>
                  <a:schemeClr val="bg1"/>
                </a:solidFill>
              </a:rPr>
              <a:t> </a:t>
            </a:r>
            <a:r>
              <a:rPr lang="nl-BE" sz="2400" err="1">
                <a:solidFill>
                  <a:schemeClr val="bg1"/>
                </a:solidFill>
              </a:rPr>
              <a:t>brûlé</a:t>
            </a:r>
            <a:endParaRPr lang="nl-BE" sz="2400">
              <a:solidFill>
                <a:schemeClr val="bg1"/>
              </a:solidFill>
            </a:endParaRPr>
          </a:p>
        </p:txBody>
      </p:sp>
      <p:sp>
        <p:nvSpPr>
          <p:cNvPr id="8" name="Tekstvak 7">
            <a:extLst>
              <a:ext uri="{FF2B5EF4-FFF2-40B4-BE49-F238E27FC236}">
                <a16:creationId xmlns:a16="http://schemas.microsoft.com/office/drawing/2014/main" id="{1AF55EB5-7B08-41AF-B3E3-B6A68AC4FB6A}"/>
              </a:ext>
            </a:extLst>
          </p:cNvPr>
          <p:cNvSpPr txBox="1"/>
          <p:nvPr/>
        </p:nvSpPr>
        <p:spPr>
          <a:xfrm>
            <a:off x="2190750" y="0"/>
            <a:ext cx="2196000" cy="3429000"/>
          </a:xfrm>
          <a:prstGeom prst="rect">
            <a:avLst/>
          </a:prstGeom>
          <a:solidFill>
            <a:srgbClr val="E8880A"/>
          </a:solidFill>
        </p:spPr>
        <p:txBody>
          <a:bodyPr wrap="square" lIns="252000" tIns="324000" rIns="252000" bIns="324000" rtlCol="0">
            <a:normAutofit/>
          </a:bodyPr>
          <a:lstStyle/>
          <a:p>
            <a:r>
              <a:rPr lang="nl-BE" sz="4000" b="1">
                <a:solidFill>
                  <a:schemeClr val="bg1"/>
                </a:solidFill>
              </a:rPr>
              <a:t>B</a:t>
            </a:r>
          </a:p>
          <a:p>
            <a:r>
              <a:rPr lang="fr-BE" sz="2300">
                <a:solidFill>
                  <a:schemeClr val="bg1"/>
                </a:solidFill>
              </a:rPr>
              <a:t>La plus grande partie est recyclée, le reste est incinéré</a:t>
            </a:r>
            <a:endParaRPr lang="nl-BE" sz="2300">
              <a:solidFill>
                <a:schemeClr val="bg1"/>
              </a:solidFill>
            </a:endParaRPr>
          </a:p>
        </p:txBody>
      </p:sp>
      <p:sp>
        <p:nvSpPr>
          <p:cNvPr id="10" name="Tekstvak 9">
            <a:extLst>
              <a:ext uri="{FF2B5EF4-FFF2-40B4-BE49-F238E27FC236}">
                <a16:creationId xmlns:a16="http://schemas.microsoft.com/office/drawing/2014/main" id="{4D568529-1418-4E43-99EB-50C354AE9297}"/>
              </a:ext>
            </a:extLst>
          </p:cNvPr>
          <p:cNvSpPr txBox="1"/>
          <p:nvPr/>
        </p:nvSpPr>
        <p:spPr>
          <a:xfrm>
            <a:off x="0" y="3428999"/>
            <a:ext cx="2190750" cy="3429000"/>
          </a:xfrm>
          <a:prstGeom prst="rect">
            <a:avLst/>
          </a:prstGeom>
          <a:solidFill>
            <a:srgbClr val="E52B51"/>
          </a:solidFill>
        </p:spPr>
        <p:txBody>
          <a:bodyPr wrap="square" lIns="323850" tIns="324000" rIns="324000" bIns="324000" rtlCol="0">
            <a:normAutofit/>
          </a:bodyPr>
          <a:lstStyle/>
          <a:p>
            <a:r>
              <a:rPr lang="nl-BE" sz="4000" b="1">
                <a:solidFill>
                  <a:schemeClr val="bg1"/>
                </a:solidFill>
              </a:rPr>
              <a:t>C</a:t>
            </a:r>
          </a:p>
          <a:p>
            <a:r>
              <a:rPr lang="nl-BE" sz="2300" err="1">
                <a:solidFill>
                  <a:schemeClr val="bg1"/>
                </a:solidFill>
              </a:rPr>
              <a:t>Tout</a:t>
            </a:r>
            <a:r>
              <a:rPr lang="nl-BE" sz="2300">
                <a:solidFill>
                  <a:schemeClr val="bg1"/>
                </a:solidFill>
              </a:rPr>
              <a:t> </a:t>
            </a:r>
            <a:r>
              <a:rPr lang="nl-BE" sz="2300" err="1">
                <a:solidFill>
                  <a:schemeClr val="bg1"/>
                </a:solidFill>
              </a:rPr>
              <a:t>est</a:t>
            </a:r>
            <a:r>
              <a:rPr lang="nl-BE" sz="2300">
                <a:solidFill>
                  <a:schemeClr val="bg1"/>
                </a:solidFill>
              </a:rPr>
              <a:t> recyclé</a:t>
            </a:r>
          </a:p>
        </p:txBody>
      </p:sp>
      <p:sp>
        <p:nvSpPr>
          <p:cNvPr id="11" name="Tekstvak 10">
            <a:extLst>
              <a:ext uri="{FF2B5EF4-FFF2-40B4-BE49-F238E27FC236}">
                <a16:creationId xmlns:a16="http://schemas.microsoft.com/office/drawing/2014/main" id="{C47C3FBE-30C7-49BF-9624-8367CA49BF37}"/>
              </a:ext>
            </a:extLst>
          </p:cNvPr>
          <p:cNvSpPr txBox="1"/>
          <p:nvPr/>
        </p:nvSpPr>
        <p:spPr>
          <a:xfrm>
            <a:off x="2190750" y="3429000"/>
            <a:ext cx="2190750" cy="3429000"/>
          </a:xfrm>
          <a:prstGeom prst="rect">
            <a:avLst/>
          </a:prstGeom>
          <a:solidFill>
            <a:srgbClr val="AFCA15"/>
          </a:solidFill>
        </p:spPr>
        <p:txBody>
          <a:bodyPr wrap="square" lIns="323850" tIns="324000" rIns="324000" bIns="324000" rtlCol="0">
            <a:normAutofit/>
          </a:bodyPr>
          <a:lstStyle/>
          <a:p>
            <a:r>
              <a:rPr lang="nl-BE" sz="4000" b="1">
                <a:solidFill>
                  <a:schemeClr val="bg1"/>
                </a:solidFill>
              </a:rPr>
              <a:t>D</a:t>
            </a:r>
          </a:p>
          <a:p>
            <a:r>
              <a:rPr lang="fr-BE" sz="2400">
                <a:solidFill>
                  <a:schemeClr val="bg1"/>
                </a:solidFill>
              </a:rPr>
              <a:t>Elles sont stockées dans des barils</a:t>
            </a:r>
            <a:endParaRPr lang="nl-BE" sz="2400">
              <a:solidFill>
                <a:schemeClr val="bg1"/>
              </a:solidFill>
            </a:endParaRPr>
          </a:p>
        </p:txBody>
      </p:sp>
    </p:spTree>
    <p:extLst>
      <p:ext uri="{BB962C8B-B14F-4D97-AF65-F5344CB8AC3E}">
        <p14:creationId xmlns:p14="http://schemas.microsoft.com/office/powerpoint/2010/main" val="206723695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62501" y="578341"/>
            <a:ext cx="3910445" cy="3665047"/>
          </a:xfrm>
        </p:spPr>
        <p:txBody>
          <a:bodyPr anchor="b">
            <a:normAutofit fontScale="90000"/>
          </a:bodyPr>
          <a:lstStyle/>
          <a:p>
            <a:r>
              <a:rPr lang="fr-BE" sz="4000">
                <a:latin typeface="+mn-lt"/>
              </a:rPr>
              <a:t>Que deviennent les huiles usagées après leur collecte par le collecteur agréé ?</a:t>
            </a:r>
            <a:endParaRPr lang="nl-BE" sz="4000">
              <a:latin typeface="+mn-lt"/>
            </a:endParaRPr>
          </a:p>
        </p:txBody>
      </p:sp>
      <p:sp>
        <p:nvSpPr>
          <p:cNvPr id="5" name="Tekstvak 4">
            <a:extLst>
              <a:ext uri="{FF2B5EF4-FFF2-40B4-BE49-F238E27FC236}">
                <a16:creationId xmlns:a16="http://schemas.microsoft.com/office/drawing/2014/main" id="{E9A1B680-B867-44C4-BC61-FDB1C27CA6AB}"/>
              </a:ext>
            </a:extLst>
          </p:cNvPr>
          <p:cNvSpPr txBox="1"/>
          <p:nvPr/>
        </p:nvSpPr>
        <p:spPr>
          <a:xfrm>
            <a:off x="0" y="0"/>
            <a:ext cx="2190750" cy="3429000"/>
          </a:xfrm>
          <a:prstGeom prst="rect">
            <a:avLst/>
          </a:prstGeom>
          <a:solidFill>
            <a:srgbClr val="28AF8A">
              <a:alpha val="50000"/>
            </a:srgbClr>
          </a:solidFill>
        </p:spPr>
        <p:txBody>
          <a:bodyPr wrap="square" lIns="323850" tIns="324000" rIns="324000" bIns="324000" rtlCol="0">
            <a:normAutofit/>
          </a:bodyPr>
          <a:lstStyle/>
          <a:p>
            <a:r>
              <a:rPr lang="nl-BE" sz="4000" b="1">
                <a:solidFill>
                  <a:schemeClr val="bg1"/>
                </a:solidFill>
              </a:rPr>
              <a:t>A</a:t>
            </a:r>
          </a:p>
          <a:p>
            <a:r>
              <a:rPr lang="nl-BE" sz="2400" err="1">
                <a:solidFill>
                  <a:schemeClr val="bg1"/>
                </a:solidFill>
              </a:rPr>
              <a:t>Tout</a:t>
            </a:r>
            <a:r>
              <a:rPr lang="nl-BE" sz="2400">
                <a:solidFill>
                  <a:schemeClr val="bg1"/>
                </a:solidFill>
              </a:rPr>
              <a:t> </a:t>
            </a:r>
            <a:r>
              <a:rPr lang="nl-BE" sz="2400" err="1">
                <a:solidFill>
                  <a:schemeClr val="bg1"/>
                </a:solidFill>
              </a:rPr>
              <a:t>est</a:t>
            </a:r>
            <a:r>
              <a:rPr lang="nl-BE" sz="2400">
                <a:solidFill>
                  <a:schemeClr val="bg1"/>
                </a:solidFill>
              </a:rPr>
              <a:t> </a:t>
            </a:r>
            <a:r>
              <a:rPr lang="nl-BE" sz="2400" err="1">
                <a:solidFill>
                  <a:schemeClr val="bg1"/>
                </a:solidFill>
              </a:rPr>
              <a:t>brûlé</a:t>
            </a:r>
            <a:endParaRPr lang="nl-BE" sz="2400">
              <a:solidFill>
                <a:schemeClr val="bg1"/>
              </a:solidFill>
            </a:endParaRPr>
          </a:p>
        </p:txBody>
      </p:sp>
      <p:sp>
        <p:nvSpPr>
          <p:cNvPr id="8" name="Tekstvak 7">
            <a:extLst>
              <a:ext uri="{FF2B5EF4-FFF2-40B4-BE49-F238E27FC236}">
                <a16:creationId xmlns:a16="http://schemas.microsoft.com/office/drawing/2014/main" id="{1AF55EB5-7B08-41AF-B3E3-B6A68AC4FB6A}"/>
              </a:ext>
            </a:extLst>
          </p:cNvPr>
          <p:cNvSpPr txBox="1"/>
          <p:nvPr/>
        </p:nvSpPr>
        <p:spPr>
          <a:xfrm>
            <a:off x="2190750" y="0"/>
            <a:ext cx="2190750" cy="3429000"/>
          </a:xfrm>
          <a:prstGeom prst="rect">
            <a:avLst/>
          </a:prstGeom>
          <a:solidFill>
            <a:srgbClr val="E8880A"/>
          </a:solidFill>
        </p:spPr>
        <p:txBody>
          <a:bodyPr wrap="square" lIns="252000" tIns="324000" rIns="252000" bIns="324000" rtlCol="0">
            <a:normAutofit/>
          </a:bodyPr>
          <a:lstStyle/>
          <a:p>
            <a:r>
              <a:rPr lang="nl-BE" sz="4000" b="1">
                <a:solidFill>
                  <a:schemeClr val="bg1"/>
                </a:solidFill>
              </a:rPr>
              <a:t>B</a:t>
            </a:r>
          </a:p>
          <a:p>
            <a:r>
              <a:rPr lang="fr-BE" sz="2300">
                <a:solidFill>
                  <a:schemeClr val="bg1"/>
                </a:solidFill>
              </a:rPr>
              <a:t>La plus grande partie est recyclée, le reste est incinéré</a:t>
            </a:r>
            <a:endParaRPr lang="nl-BE" sz="2300">
              <a:solidFill>
                <a:schemeClr val="bg1"/>
              </a:solidFill>
            </a:endParaRPr>
          </a:p>
        </p:txBody>
      </p:sp>
      <p:sp>
        <p:nvSpPr>
          <p:cNvPr id="10" name="Tekstvak 9">
            <a:extLst>
              <a:ext uri="{FF2B5EF4-FFF2-40B4-BE49-F238E27FC236}">
                <a16:creationId xmlns:a16="http://schemas.microsoft.com/office/drawing/2014/main" id="{4D568529-1418-4E43-99EB-50C354AE9297}"/>
              </a:ext>
            </a:extLst>
          </p:cNvPr>
          <p:cNvSpPr txBox="1"/>
          <p:nvPr/>
        </p:nvSpPr>
        <p:spPr>
          <a:xfrm>
            <a:off x="0" y="3428999"/>
            <a:ext cx="2190750" cy="3429000"/>
          </a:xfrm>
          <a:prstGeom prst="rect">
            <a:avLst/>
          </a:prstGeom>
          <a:solidFill>
            <a:srgbClr val="E52B51">
              <a:alpha val="50000"/>
            </a:srgbClr>
          </a:solidFill>
        </p:spPr>
        <p:txBody>
          <a:bodyPr wrap="square" lIns="323850" tIns="324000" rIns="324000" bIns="324000" rtlCol="0">
            <a:normAutofit/>
          </a:bodyPr>
          <a:lstStyle/>
          <a:p>
            <a:r>
              <a:rPr lang="nl-BE" sz="4000" b="1">
                <a:solidFill>
                  <a:schemeClr val="bg1"/>
                </a:solidFill>
              </a:rPr>
              <a:t>C</a:t>
            </a:r>
          </a:p>
          <a:p>
            <a:r>
              <a:rPr lang="nl-BE" sz="2300" err="1">
                <a:solidFill>
                  <a:schemeClr val="bg1"/>
                </a:solidFill>
              </a:rPr>
              <a:t>Tout</a:t>
            </a:r>
            <a:r>
              <a:rPr lang="nl-BE" sz="2300">
                <a:solidFill>
                  <a:schemeClr val="bg1"/>
                </a:solidFill>
              </a:rPr>
              <a:t> </a:t>
            </a:r>
            <a:r>
              <a:rPr lang="nl-BE" sz="2300" err="1">
                <a:solidFill>
                  <a:schemeClr val="bg1"/>
                </a:solidFill>
              </a:rPr>
              <a:t>est</a:t>
            </a:r>
            <a:r>
              <a:rPr lang="nl-BE" sz="2300">
                <a:solidFill>
                  <a:schemeClr val="bg1"/>
                </a:solidFill>
              </a:rPr>
              <a:t> recyclé</a:t>
            </a:r>
          </a:p>
        </p:txBody>
      </p:sp>
      <p:sp>
        <p:nvSpPr>
          <p:cNvPr id="11" name="Tekstvak 10">
            <a:extLst>
              <a:ext uri="{FF2B5EF4-FFF2-40B4-BE49-F238E27FC236}">
                <a16:creationId xmlns:a16="http://schemas.microsoft.com/office/drawing/2014/main" id="{C47C3FBE-30C7-49BF-9624-8367CA49BF37}"/>
              </a:ext>
            </a:extLst>
          </p:cNvPr>
          <p:cNvSpPr txBox="1"/>
          <p:nvPr/>
        </p:nvSpPr>
        <p:spPr>
          <a:xfrm>
            <a:off x="2190750" y="3429000"/>
            <a:ext cx="2190750" cy="3429000"/>
          </a:xfrm>
          <a:prstGeom prst="rect">
            <a:avLst/>
          </a:prstGeom>
          <a:solidFill>
            <a:srgbClr val="AFCA15">
              <a:alpha val="50000"/>
            </a:srgbClr>
          </a:solidFill>
        </p:spPr>
        <p:txBody>
          <a:bodyPr wrap="square" lIns="323850" tIns="324000" rIns="324000" bIns="324000" rtlCol="0">
            <a:normAutofit/>
          </a:bodyPr>
          <a:lstStyle/>
          <a:p>
            <a:r>
              <a:rPr lang="nl-BE" sz="4000" b="1">
                <a:solidFill>
                  <a:schemeClr val="bg1"/>
                </a:solidFill>
              </a:rPr>
              <a:t>D</a:t>
            </a:r>
          </a:p>
          <a:p>
            <a:r>
              <a:rPr lang="fr-BE" sz="2400">
                <a:solidFill>
                  <a:schemeClr val="bg1"/>
                </a:solidFill>
              </a:rPr>
              <a:t>Elles sont stockées dans des barils</a:t>
            </a:r>
            <a:endParaRPr lang="nl-BE" sz="2400">
              <a:solidFill>
                <a:schemeClr val="bg1"/>
              </a:solidFill>
            </a:endParaRPr>
          </a:p>
        </p:txBody>
      </p:sp>
    </p:spTree>
    <p:extLst>
      <p:ext uri="{BB962C8B-B14F-4D97-AF65-F5344CB8AC3E}">
        <p14:creationId xmlns:p14="http://schemas.microsoft.com/office/powerpoint/2010/main" val="36311986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28AF8A"/>
        </a:solidFill>
        <a:effectLst/>
      </p:bgPr>
    </p:bg>
    <p:spTree>
      <p:nvGrpSpPr>
        <p:cNvPr id="1" name=""/>
        <p:cNvGrpSpPr/>
        <p:nvPr/>
      </p:nvGrpSpPr>
      <p:grpSpPr>
        <a:xfrm>
          <a:off x="0" y="0"/>
          <a:ext cx="0" cy="0"/>
          <a:chOff x="0" y="0"/>
          <a:chExt cx="0" cy="0"/>
        </a:xfrm>
      </p:grpSpPr>
      <p:sp>
        <p:nvSpPr>
          <p:cNvPr id="10" name="Tekstvak 9"/>
          <p:cNvSpPr txBox="1"/>
          <p:nvPr/>
        </p:nvSpPr>
        <p:spPr>
          <a:xfrm>
            <a:off x="706581" y="1704109"/>
            <a:ext cx="8178111" cy="2308324"/>
          </a:xfrm>
          <a:prstGeom prst="rect">
            <a:avLst/>
          </a:prstGeom>
          <a:noFill/>
        </p:spPr>
        <p:txBody>
          <a:bodyPr wrap="square" rtlCol="0">
            <a:spAutoFit/>
          </a:bodyPr>
          <a:lstStyle/>
          <a:p>
            <a:r>
              <a:rPr lang="nl-BE" sz="7200" err="1">
                <a:solidFill>
                  <a:schemeClr val="bg1"/>
                </a:solidFill>
              </a:rPr>
              <a:t>Quelle</a:t>
            </a:r>
            <a:r>
              <a:rPr lang="nl-BE" sz="7200">
                <a:solidFill>
                  <a:schemeClr val="bg1"/>
                </a:solidFill>
              </a:rPr>
              <a:t> </a:t>
            </a:r>
            <a:r>
              <a:rPr lang="nl-BE" sz="7200" err="1">
                <a:solidFill>
                  <a:schemeClr val="bg1"/>
                </a:solidFill>
              </a:rPr>
              <a:t>est</a:t>
            </a:r>
            <a:r>
              <a:rPr lang="nl-BE" sz="7200">
                <a:solidFill>
                  <a:schemeClr val="bg1"/>
                </a:solidFill>
              </a:rPr>
              <a:t> la </a:t>
            </a:r>
            <a:r>
              <a:rPr lang="nl-BE" sz="7200" err="1">
                <a:solidFill>
                  <a:schemeClr val="bg1"/>
                </a:solidFill>
              </a:rPr>
              <a:t>réalité</a:t>
            </a:r>
            <a:r>
              <a:rPr lang="nl-BE" sz="7200">
                <a:solidFill>
                  <a:schemeClr val="bg1"/>
                </a:solidFill>
              </a:rPr>
              <a:t> du </a:t>
            </a:r>
            <a:r>
              <a:rPr lang="nl-BE" sz="7200" err="1">
                <a:solidFill>
                  <a:schemeClr val="bg1"/>
                </a:solidFill>
              </a:rPr>
              <a:t>terrain</a:t>
            </a:r>
            <a:r>
              <a:rPr lang="nl-BE" sz="7200">
                <a:solidFill>
                  <a:schemeClr val="bg1"/>
                </a:solidFill>
              </a:rPr>
              <a:t> ?</a:t>
            </a:r>
          </a:p>
        </p:txBody>
      </p:sp>
      <p:cxnSp>
        <p:nvCxnSpPr>
          <p:cNvPr id="8" name="Connecteur droit 10">
            <a:extLst>
              <a:ext uri="{FF2B5EF4-FFF2-40B4-BE49-F238E27FC236}">
                <a16:creationId xmlns:a16="http://schemas.microsoft.com/office/drawing/2014/main" id="{04A4F08A-4A9A-4ADD-9DA9-17B80E994994}"/>
              </a:ext>
            </a:extLst>
          </p:cNvPr>
          <p:cNvCxnSpPr/>
          <p:nvPr/>
        </p:nvCxnSpPr>
        <p:spPr>
          <a:xfrm flipV="1">
            <a:off x="2830390" y="6521921"/>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Connecteur droit 11">
            <a:extLst>
              <a:ext uri="{FF2B5EF4-FFF2-40B4-BE49-F238E27FC236}">
                <a16:creationId xmlns:a16="http://schemas.microsoft.com/office/drawing/2014/main" id="{C998BE6B-934B-4E12-856B-231EB121BAD0}"/>
              </a:ext>
            </a:extLst>
          </p:cNvPr>
          <p:cNvCxnSpPr/>
          <p:nvPr/>
        </p:nvCxnSpPr>
        <p:spPr>
          <a:xfrm flipV="1">
            <a:off x="6520690" y="6574433"/>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 name="Picture 3" descr="A blue text on a white background&#10;&#10;Description automatically generated">
            <a:extLst>
              <a:ext uri="{FF2B5EF4-FFF2-40B4-BE49-F238E27FC236}">
                <a16:creationId xmlns:a16="http://schemas.microsoft.com/office/drawing/2014/main" id="{55D8E32F-4971-212A-B8FC-0D88EDF8A3B5}"/>
              </a:ext>
            </a:extLst>
          </p:cNvPr>
          <p:cNvPicPr>
            <a:picLocks noChangeAspect="1"/>
          </p:cNvPicPr>
          <p:nvPr/>
        </p:nvPicPr>
        <p:blipFill>
          <a:blip r:embed="rId2">
            <a:clrChange>
              <a:clrFrom>
                <a:srgbClr val="FAF9F9"/>
              </a:clrFrom>
              <a:clrTo>
                <a:srgbClr val="FAF9F9">
                  <a:alpha val="0"/>
                </a:srgbClr>
              </a:clrTo>
            </a:clrChange>
            <a:biLevel thresh="25000"/>
            <a:extLst>
              <a:ext uri="{BEBA8EAE-BF5A-486C-A8C5-ECC9F3942E4B}">
                <a14:imgProps xmlns:a14="http://schemas.microsoft.com/office/drawing/2010/main">
                  <a14:imgLayer r:embed="rId3">
                    <a14:imgEffect>
                      <a14:backgroundRemoval t="10000" b="90000" l="10000" r="90000"/>
                    </a14:imgEffect>
                  </a14:imgLayer>
                </a14:imgProps>
              </a:ext>
            </a:extLst>
          </a:blip>
          <a:srcRect b="44657"/>
          <a:stretch/>
        </p:blipFill>
        <p:spPr>
          <a:xfrm>
            <a:off x="0" y="6014745"/>
            <a:ext cx="2595716" cy="798085"/>
          </a:xfrm>
          <a:prstGeom prst="rect">
            <a:avLst/>
          </a:prstGeom>
        </p:spPr>
      </p:pic>
      <p:pic>
        <p:nvPicPr>
          <p:cNvPr id="3" name="Afbeelding 2" descr="Afbeelding met Lettertype, Graphics, logo, tekst&#10;&#10;Automatisch gegenereerde beschrijving">
            <a:extLst>
              <a:ext uri="{FF2B5EF4-FFF2-40B4-BE49-F238E27FC236}">
                <a16:creationId xmlns:a16="http://schemas.microsoft.com/office/drawing/2014/main" id="{C2A55D0F-C20E-12A5-31B2-F7F1D2F68E00}"/>
              </a:ext>
            </a:extLst>
          </p:cNvPr>
          <p:cNvPicPr>
            <a:picLocks noChangeAspect="1"/>
          </p:cNvPicPr>
          <p:nvPr/>
        </p:nvPicPr>
        <p:blipFill>
          <a:blip r:embed="rId4"/>
          <a:stretch>
            <a:fillRect/>
          </a:stretch>
        </p:blipFill>
        <p:spPr>
          <a:xfrm>
            <a:off x="6667540" y="5358581"/>
            <a:ext cx="2476459" cy="1506761"/>
          </a:xfrm>
          <a:prstGeom prst="rect">
            <a:avLst/>
          </a:prstGeom>
        </p:spPr>
      </p:pic>
    </p:spTree>
    <p:extLst>
      <p:ext uri="{BB962C8B-B14F-4D97-AF65-F5344CB8AC3E}">
        <p14:creationId xmlns:p14="http://schemas.microsoft.com/office/powerpoint/2010/main" val="100016866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28AF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2" name="Tekstvak 1"/>
          <p:cNvSpPr txBox="1"/>
          <p:nvPr/>
        </p:nvSpPr>
        <p:spPr>
          <a:xfrm>
            <a:off x="332508" y="526473"/>
            <a:ext cx="8811491" cy="769441"/>
          </a:xfrm>
          <a:prstGeom prst="rect">
            <a:avLst/>
          </a:prstGeom>
          <a:noFill/>
        </p:spPr>
        <p:txBody>
          <a:bodyPr wrap="square" rtlCol="0">
            <a:spAutoFit/>
          </a:bodyPr>
          <a:lstStyle/>
          <a:p>
            <a:r>
              <a:rPr lang="nl-BE" sz="4400" err="1">
                <a:solidFill>
                  <a:srgbClr val="473F30"/>
                </a:solidFill>
              </a:rPr>
              <a:t>Comment</a:t>
            </a:r>
            <a:r>
              <a:rPr lang="nl-BE" sz="4400">
                <a:solidFill>
                  <a:srgbClr val="473F30"/>
                </a:solidFill>
              </a:rPr>
              <a:t> </a:t>
            </a:r>
            <a:r>
              <a:rPr lang="nl-BE" sz="4400" err="1">
                <a:solidFill>
                  <a:srgbClr val="473F30"/>
                </a:solidFill>
              </a:rPr>
              <a:t>ça</a:t>
            </a:r>
            <a:r>
              <a:rPr lang="nl-BE" sz="4400">
                <a:solidFill>
                  <a:srgbClr val="473F30"/>
                </a:solidFill>
              </a:rPr>
              <a:t> se passe dans la </a:t>
            </a:r>
            <a:r>
              <a:rPr lang="nl-BE" sz="4400" err="1">
                <a:solidFill>
                  <a:srgbClr val="473F30"/>
                </a:solidFill>
              </a:rPr>
              <a:t>réalité</a:t>
            </a:r>
            <a:r>
              <a:rPr lang="nl-BE" sz="4400">
                <a:solidFill>
                  <a:srgbClr val="473F30"/>
                </a:solidFill>
              </a:rPr>
              <a:t> ?</a:t>
            </a:r>
          </a:p>
        </p:txBody>
      </p:sp>
      <p:sp>
        <p:nvSpPr>
          <p:cNvPr id="8" name="Tekstvak 7"/>
          <p:cNvSpPr txBox="1"/>
          <p:nvPr/>
        </p:nvSpPr>
        <p:spPr>
          <a:xfrm>
            <a:off x="365050" y="1395706"/>
            <a:ext cx="8437418" cy="4955203"/>
          </a:xfrm>
          <a:prstGeom prst="rect">
            <a:avLst/>
          </a:prstGeom>
          <a:noFill/>
        </p:spPr>
        <p:txBody>
          <a:bodyPr wrap="square" lIns="91440" tIns="45720" rIns="91440" bIns="45720" rtlCol="0" anchor="t">
            <a:spAutoFit/>
          </a:bodyPr>
          <a:lstStyle/>
          <a:p>
            <a:pPr algn="ctr"/>
            <a:r>
              <a:rPr lang="nl-BE" sz="4000"/>
              <a:t>??? théorie = </a:t>
            </a:r>
            <a:r>
              <a:rPr lang="nl-BE" sz="4000" err="1"/>
              <a:t>pratique</a:t>
            </a:r>
            <a:r>
              <a:rPr lang="nl-BE" sz="4000"/>
              <a:t> ???</a:t>
            </a:r>
          </a:p>
          <a:p>
            <a:pPr algn="ctr"/>
            <a:endParaRPr lang="nl-BE" sz="4000"/>
          </a:p>
          <a:p>
            <a:pPr algn="ctr"/>
            <a:r>
              <a:rPr lang="nl-BE" sz="4000"/>
              <a:t>À </a:t>
            </a:r>
            <a:r>
              <a:rPr lang="nl-BE" sz="4000" err="1"/>
              <a:t>vous</a:t>
            </a:r>
            <a:r>
              <a:rPr lang="nl-BE" sz="4000"/>
              <a:t> de </a:t>
            </a:r>
            <a:r>
              <a:rPr lang="nl-BE" sz="4000" err="1"/>
              <a:t>vérifier</a:t>
            </a:r>
            <a:r>
              <a:rPr lang="nl-BE" sz="4000"/>
              <a:t> </a:t>
            </a:r>
            <a:r>
              <a:rPr lang="nl-BE" sz="4000" err="1"/>
              <a:t>cela</a:t>
            </a:r>
            <a:r>
              <a:rPr lang="nl-BE" sz="4000"/>
              <a:t> !</a:t>
            </a:r>
          </a:p>
          <a:p>
            <a:endParaRPr lang="nl-BE" sz="2800"/>
          </a:p>
          <a:p>
            <a:pPr algn="ctr"/>
            <a:r>
              <a:rPr lang="nl-BE" sz="2800" err="1"/>
              <a:t>Vous</a:t>
            </a:r>
            <a:r>
              <a:rPr lang="nl-BE" sz="2800"/>
              <a:t> </a:t>
            </a:r>
            <a:r>
              <a:rPr lang="nl-BE" sz="2800" err="1"/>
              <a:t>avez</a:t>
            </a:r>
            <a:r>
              <a:rPr lang="nl-BE" sz="2800"/>
              <a:t> </a:t>
            </a:r>
            <a:r>
              <a:rPr lang="nl-BE" sz="2800" err="1"/>
              <a:t>bientôt</a:t>
            </a:r>
            <a:r>
              <a:rPr lang="nl-BE" sz="2800"/>
              <a:t> </a:t>
            </a:r>
            <a:r>
              <a:rPr lang="nl-BE" sz="2800" err="1"/>
              <a:t>un</a:t>
            </a:r>
            <a:r>
              <a:rPr lang="nl-BE" sz="2800"/>
              <a:t> stage ? </a:t>
            </a:r>
          </a:p>
          <a:p>
            <a:pPr algn="ctr"/>
            <a:endParaRPr lang="nl-BE" sz="2800"/>
          </a:p>
          <a:p>
            <a:pPr algn="ctr"/>
            <a:r>
              <a:rPr lang="nl-BE" sz="2800"/>
              <a:t>1. </a:t>
            </a:r>
            <a:r>
              <a:rPr lang="fr-BE" sz="2800"/>
              <a:t>Effectuez l’entretien à votre lieu de stage.</a:t>
            </a:r>
          </a:p>
          <a:p>
            <a:pPr algn="ctr"/>
            <a:r>
              <a:rPr lang="fr-BE" sz="2800"/>
              <a:t>2. Rapportez les résultats à votre enseignant.</a:t>
            </a:r>
          </a:p>
          <a:p>
            <a:pPr algn="ctr"/>
            <a:r>
              <a:rPr lang="fr-BE" sz="2800"/>
              <a:t>3. Compilez ces résultats et faites-les connaître !</a:t>
            </a:r>
          </a:p>
          <a:p>
            <a:pPr algn="ctr"/>
            <a:r>
              <a:rPr lang="nl-BE" sz="2800"/>
              <a:t> </a:t>
            </a:r>
          </a:p>
        </p:txBody>
      </p:sp>
      <p:pic>
        <p:nvPicPr>
          <p:cNvPr id="4" name="Afbeelding 3" descr="Afbeelding met Graphics, Lettertype, logo, grafische vormgeving&#10;&#10;Automatisch gegenereerde beschrijving">
            <a:extLst>
              <a:ext uri="{FF2B5EF4-FFF2-40B4-BE49-F238E27FC236}">
                <a16:creationId xmlns:a16="http://schemas.microsoft.com/office/drawing/2014/main" id="{E39886EE-C579-4530-FACA-D92B19FB9E33}"/>
              </a:ext>
            </a:extLst>
          </p:cNvPr>
          <p:cNvPicPr>
            <a:picLocks noChangeAspect="1"/>
          </p:cNvPicPr>
          <p:nvPr/>
        </p:nvPicPr>
        <p:blipFill>
          <a:blip r:embed="rId3"/>
          <a:stretch>
            <a:fillRect/>
          </a:stretch>
        </p:blipFill>
        <p:spPr>
          <a:xfrm>
            <a:off x="7644484" y="5978828"/>
            <a:ext cx="1499515" cy="912355"/>
          </a:xfrm>
          <a:prstGeom prst="rect">
            <a:avLst/>
          </a:prstGeom>
        </p:spPr>
      </p:pic>
    </p:spTree>
    <p:extLst>
      <p:ext uri="{BB962C8B-B14F-4D97-AF65-F5344CB8AC3E}">
        <p14:creationId xmlns:p14="http://schemas.microsoft.com/office/powerpoint/2010/main" val="4009466296"/>
      </p:ext>
    </p:extLst>
  </p:cSld>
  <p:clrMapOvr>
    <a:masterClrMapping/>
  </p:clrMapOvr>
</p:sld>
</file>

<file path=ppt/theme/theme1.xml><?xml version="1.0" encoding="utf-8"?>
<a:theme xmlns:a="http://schemas.openxmlformats.org/drawingml/2006/main" name="PPT sjabloon oktober 2015">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PT-sjabloon_20151008" id="{0A534670-5DCD-5F4F-BBF5-89B2835CC0D9}" vid="{7EAA0AD2-E6E7-924E-8E15-6FB80FF95E05}"/>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2674177A2104E4EA7F729B16DC17AB9" ma:contentTypeVersion="" ma:contentTypeDescription="Create a new document." ma:contentTypeScope="" ma:versionID="a6aff44f88f47277c1bb056519ca8694">
  <xsd:schema xmlns:xsd="http://www.w3.org/2001/XMLSchema" xmlns:xs="http://www.w3.org/2001/XMLSchema" xmlns:p="http://schemas.microsoft.com/office/2006/metadata/properties" xmlns:ns2="e4a046a3-de24-49d9-953d-0c0f4f006093" xmlns:ns3="ab79bae5-3954-4fc6-b5c7-a632e027fd35" targetNamespace="http://schemas.microsoft.com/office/2006/metadata/properties" ma:root="true" ma:fieldsID="924bad24949bed4a656b157ad383c3b2" ns2:_="" ns3:_="">
    <xsd:import namespace="e4a046a3-de24-49d9-953d-0c0f4f006093"/>
    <xsd:import namespace="ab79bae5-3954-4fc6-b5c7-a632e027fd3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ObjectDetectorVersions" minOccurs="0"/>
                <xsd:element ref="ns2:MediaServiceSearchProperties"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a046a3-de24-49d9-953d-0c0f4f00609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95a3c89c-c0ec-4e0b-b889-34b805f384d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b79bae5-3954-4fc6-b5c7-a632e027fd35"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62c16af4-8c6c-4830-a835-9433c63c49e6}" ma:internalName="TaxCatchAll" ma:showField="CatchAllData" ma:web="ab79bae5-3954-4fc6-b5c7-a632e027fd35">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b79bae5-3954-4fc6-b5c7-a632e027fd35" xsi:nil="true"/>
    <lcf76f155ced4ddcb4097134ff3c332f xmlns="e4a046a3-de24-49d9-953d-0c0f4f006093">
      <Terms xmlns="http://schemas.microsoft.com/office/infopath/2007/PartnerControls"/>
    </lcf76f155ced4ddcb4097134ff3c332f>
    <SharedWithUsers xmlns="ab79bae5-3954-4fc6-b5c7-a632e027fd35">
      <UserInfo>
        <DisplayName>Valérie Gillès de Pélichy | GoodPlanet Belgium</DisplayName>
        <AccountId>24311</AccountId>
        <AccountType/>
      </UserInfo>
      <UserInfo>
        <DisplayName>Lisa Rijmenants | GoodPlanet Belgium</DisplayName>
        <AccountId>2872</AccountId>
        <AccountType/>
      </UserInfo>
      <UserInfo>
        <DisplayName>Anske Allewaert | GoodPlanet Belgium</DisplayName>
        <AccountId>6356</AccountId>
        <AccountType/>
      </UserInfo>
      <UserInfo>
        <DisplayName>Kelly De Leuze | GoodPlanet Belgium</DisplayName>
        <AccountId>86</AccountId>
        <AccountType/>
      </UserInfo>
    </SharedWithUsers>
  </documentManagement>
</p:properties>
</file>

<file path=customXml/itemProps1.xml><?xml version="1.0" encoding="utf-8"?>
<ds:datastoreItem xmlns:ds="http://schemas.openxmlformats.org/officeDocument/2006/customXml" ds:itemID="{144CD5C4-1F91-49B7-B111-35715EF887F8}">
  <ds:schemaRefs>
    <ds:schemaRef ds:uri="ab79bae5-3954-4fc6-b5c7-a632e027fd35"/>
    <ds:schemaRef ds:uri="e4a046a3-de24-49d9-953d-0c0f4f00609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A88FB73-474E-4EFD-AF7B-CA20A519BC71}">
  <ds:schemaRefs>
    <ds:schemaRef ds:uri="http://schemas.microsoft.com/sharepoint/v3/contenttype/forms"/>
  </ds:schemaRefs>
</ds:datastoreItem>
</file>

<file path=customXml/itemProps3.xml><?xml version="1.0" encoding="utf-8"?>
<ds:datastoreItem xmlns:ds="http://schemas.openxmlformats.org/officeDocument/2006/customXml" ds:itemID="{9C2BFFA9-D6E2-4F43-B46F-FC8FAB171CA1}">
  <ds:schemaRefs>
    <ds:schemaRef ds:uri="http://schemas.microsoft.com/office/infopath/2007/PartnerControls"/>
    <ds:schemaRef ds:uri="http://schemas.microsoft.com/office/2006/documentManagement/types"/>
    <ds:schemaRef ds:uri="http://purl.org/dc/elements/1.1/"/>
    <ds:schemaRef ds:uri="http://purl.org/dc/terms/"/>
    <ds:schemaRef ds:uri="http://schemas.openxmlformats.org/package/2006/metadata/core-properties"/>
    <ds:schemaRef ds:uri="ab79bae5-3954-4fc6-b5c7-a632e027fd35"/>
    <ds:schemaRef ds:uri="e4a046a3-de24-49d9-953d-0c0f4f006093"/>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PPT-sjabloon_20151008</Template>
  <TotalTime>0</TotalTime>
  <Words>6456</Words>
  <Application>Microsoft Office PowerPoint</Application>
  <PresentationFormat>Diavoorstelling (4:3)</PresentationFormat>
  <Paragraphs>800</Paragraphs>
  <Slides>94</Slides>
  <Notes>79</Notes>
  <HiddenSlides>0</HiddenSlides>
  <MMClips>4</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94</vt:i4>
      </vt:variant>
    </vt:vector>
  </HeadingPairs>
  <TitlesOfParts>
    <vt:vector size="102" baseType="lpstr">
      <vt:lpstr>Arial</vt:lpstr>
      <vt:lpstr>Arial Black</vt:lpstr>
      <vt:lpstr>Calibri</vt:lpstr>
      <vt:lpstr>Courier New</vt:lpstr>
      <vt:lpstr>Museo-500</vt:lpstr>
      <vt:lpstr>Symbol</vt:lpstr>
      <vt:lpstr>Wingdings</vt:lpstr>
      <vt:lpstr>PPT sjabloon oktober 2015</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PROBLÈMES</vt:lpstr>
      <vt:lpstr>PowerPoint-presentatie</vt:lpstr>
      <vt:lpstr>PROBLÈMES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Vous avez droit à une prime si la quantité collectée est inférieure ou égale à :</vt:lpstr>
      <vt:lpstr>Vous avez droit à une prime si la quantité collectée est inférieure ou égale à :</vt:lpstr>
      <vt:lpstr>En 2024, quel est le montant de la prime que vous recevez si vous faites collecter entre 1 001 et 3 500 litres d'huile usagée ? *</vt:lpstr>
      <vt:lpstr>En 2024, quel est le montant de la prime que vous recevez si vous faites collecter entre 1 001 et 3 500 litres d'huile usagée ? *</vt:lpstr>
      <vt:lpstr>Travailler avec de l'huile usagée peut nuire à la santé. Quelle mesure n’en est pas une pour vous protéger ?</vt:lpstr>
      <vt:lpstr>Travailler avec de l'huile usagée peut nuire à la santé. Quelle mesure n’en est pas une pour vous protéger ?</vt:lpstr>
      <vt:lpstr>Après le recyclage de l'huile usagée, quel pourcentage est utilisé pour fabriquer de nouvelles huiles lubrifiantes ?</vt:lpstr>
      <vt:lpstr>Après le recyclage de l'huile usagée, quel pourcentage est utilisé pour fabriquer de nouvelles huiles lubrifiantes ?</vt:lpstr>
      <vt:lpstr>Par qui faites-vous collecter vos huiles usagées ?</vt:lpstr>
      <vt:lpstr>Par qui faites-vous collecter vos huiles usagées ?</vt:lpstr>
      <vt:lpstr>Que deviennent les huiles usagées après leur collecte par le collecteur agréé ?</vt:lpstr>
      <vt:lpstr>Que deviennent les huiles usagées après leur collecte par le collecteur agréé ?</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Edith Swerts | GoodPlanet Belgium</dc:creator>
  <cp:lastModifiedBy>Kelly De Leuze | GoodPlanet Belgium</cp:lastModifiedBy>
  <cp:revision>1</cp:revision>
  <dcterms:created xsi:type="dcterms:W3CDTF">2020-12-18T14:24:25Z</dcterms:created>
  <dcterms:modified xsi:type="dcterms:W3CDTF">2024-09-20T06:45:25Z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0x01010092674177A2104E4EA7F729B16DC17AB9</vt:lpwstr>
  </property>
  <property fmtid="{D5CDD505-2E9C-101B-9397-08002B2CF9AE}" pid="3" name="MediaServiceImageTags">
    <vt:lpwstr/>
  </property>
</Properties>
</file>